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011AD-F3E6-1401-F22C-AB0FAE070D70}"/>
              </a:ext>
            </a:extLst>
          </p:cNvPr>
          <p:cNvSpPr txBox="1"/>
          <p:nvPr/>
        </p:nvSpPr>
        <p:spPr>
          <a:xfrm>
            <a:off x="601038" y="3003932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86D00-15E9-52F5-9EC6-9196203ADA13}"/>
              </a:ext>
            </a:extLst>
          </p:cNvPr>
          <p:cNvSpPr txBox="1"/>
          <p:nvPr/>
        </p:nvSpPr>
        <p:spPr>
          <a:xfrm>
            <a:off x="601038" y="3542103"/>
            <a:ext cx="76080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create a query in PostgreSQL to display a schedule of matches grouped by team, showing each team's matches chronologically across multiple columns? The output should have the team names as rows, and each column should display a formatted string with the match date and opponent (e.g., "20 FEB vs IND"). Here's the input table: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7ADD1-2E53-A111-EFDF-6D080A194218}"/>
              </a:ext>
            </a:extLst>
          </p:cNvPr>
          <p:cNvSpPr txBox="1"/>
          <p:nvPr/>
        </p:nvSpPr>
        <p:spPr>
          <a:xfrm>
            <a:off x="601038" y="892432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school_of_it_2025. ICC_Champions_Trophy_2025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9B8FF-31C7-9571-9081-129DA5EF79EB}"/>
              </a:ext>
            </a:extLst>
          </p:cNvPr>
          <p:cNvSpPr txBox="1"/>
          <p:nvPr/>
        </p:nvSpPr>
        <p:spPr>
          <a:xfrm>
            <a:off x="8072874" y="4553999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00F15-AFE3-014E-E1E6-95152917F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824" y="1561571"/>
            <a:ext cx="3283119" cy="1339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501ED9-EA6E-FD72-56F7-0F70B8DC1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6506" y="5033261"/>
            <a:ext cx="3492679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4336</TotalTime>
  <Words>95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541</cp:revision>
  <dcterms:created xsi:type="dcterms:W3CDTF">2023-03-02T14:00:34Z</dcterms:created>
  <dcterms:modified xsi:type="dcterms:W3CDTF">2025-01-22T16:19:12Z</dcterms:modified>
</cp:coreProperties>
</file>