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10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334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tracking your friends' New Year’s resolution progress. Write a query to calculate the following for each friend: number of resolutions they made, number of resolutions they completed, and success percentage (% of resolutions completed) and a success category based on the success percentage: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 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 success percentage is greater than 75%.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 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 success percentage is between 50% and 75% (inclusive).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 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 success percentage is less than 50%.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62361" y="1994618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477563" y="3879510"/>
            <a:ext cx="575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school_of_it_2025.resolutions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2FA31-D99F-FF9C-962F-67475C0507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26" y="4439840"/>
            <a:ext cx="4407126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10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971180" y="3130005"/>
            <a:ext cx="6756401" cy="323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with _data as (</a:t>
            </a:r>
          </a:p>
          <a:p>
            <a:r>
              <a:rPr lang="en-US" sz="1400" dirty="0"/>
              <a:t>  select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friend_name</a:t>
            </a:r>
            <a:r>
              <a:rPr lang="en-US" sz="1400" dirty="0"/>
              <a:t>,  COUNT(*) FILTER (WHERE  </a:t>
            </a:r>
            <a:r>
              <a:rPr lang="en-US" sz="1400" dirty="0" err="1"/>
              <a:t>is_completed</a:t>
            </a:r>
            <a:r>
              <a:rPr lang="en-US" sz="1400" dirty="0"/>
              <a:t> = TRUE ) AS </a:t>
            </a:r>
            <a:r>
              <a:rPr lang="en-US" sz="1400" dirty="0" err="1"/>
              <a:t>completed_resolutions</a:t>
            </a:r>
            <a:r>
              <a:rPr lang="en-US" sz="1400" dirty="0"/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(*) </a:t>
            </a:r>
            <a:r>
              <a:rPr lang="en-US" sz="18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number_of_resolutions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,</a:t>
            </a:r>
            <a:r>
              <a:rPr lang="en-US" sz="1400" dirty="0"/>
              <a:t>  round( sum( case when </a:t>
            </a:r>
            <a:r>
              <a:rPr lang="en-US" sz="1400" dirty="0" err="1"/>
              <a:t>is_completed</a:t>
            </a:r>
            <a:r>
              <a:rPr lang="en-US" sz="1400" dirty="0"/>
              <a:t> = true then 1 else 0 end ) * 1.0 / count(*),   2  ) * 100 as </a:t>
            </a:r>
            <a:r>
              <a:rPr lang="en-US" sz="1400" dirty="0" err="1"/>
              <a:t>success_perc</a:t>
            </a:r>
            <a:r>
              <a:rPr lang="en-US" sz="1400" dirty="0"/>
              <a:t>   from </a:t>
            </a:r>
          </a:p>
          <a:p>
            <a:r>
              <a:rPr lang="en-US" sz="1400" dirty="0"/>
              <a:t>    school_of_it_2025.resolutions </a:t>
            </a:r>
          </a:p>
          <a:p>
            <a:r>
              <a:rPr lang="en-US" sz="1400" dirty="0"/>
              <a:t>  group by  </a:t>
            </a:r>
            <a:r>
              <a:rPr lang="en-US" sz="1400" dirty="0" err="1"/>
              <a:t>friend_name</a:t>
            </a:r>
            <a:r>
              <a:rPr lang="en-US" sz="1400" dirty="0"/>
              <a:t>  ) </a:t>
            </a:r>
          </a:p>
          <a:p>
            <a:r>
              <a:rPr lang="en-US" sz="1400" dirty="0"/>
              <a:t>select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friend_name</a:t>
            </a:r>
            <a:r>
              <a:rPr lang="en-US" sz="1400" dirty="0"/>
              <a:t>,   </a:t>
            </a:r>
            <a:r>
              <a:rPr lang="en-US" sz="1400" dirty="0" err="1"/>
              <a:t>completed_resolutions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number_of_resolutions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/>
              <a:t>, </a:t>
            </a:r>
          </a:p>
          <a:p>
            <a:r>
              <a:rPr lang="en-US" sz="1400" dirty="0"/>
              <a:t>  case when </a:t>
            </a:r>
            <a:r>
              <a:rPr lang="en-US" sz="1400" dirty="0" err="1"/>
              <a:t>success_perc</a:t>
            </a:r>
            <a:r>
              <a:rPr lang="en-US" sz="1400" dirty="0"/>
              <a:t> &gt; 75 then 'Green' when </a:t>
            </a:r>
            <a:r>
              <a:rPr lang="en-US" sz="1400" dirty="0" err="1"/>
              <a:t>success_perc</a:t>
            </a:r>
            <a:r>
              <a:rPr lang="en-US" sz="1400" dirty="0"/>
              <a:t> between 50 </a:t>
            </a:r>
          </a:p>
          <a:p>
            <a:r>
              <a:rPr lang="en-US" sz="1400" dirty="0"/>
              <a:t>  and 70 then 'Yellow' else 'Red' end as </a:t>
            </a:r>
            <a:r>
              <a:rPr lang="en-US" sz="1400" dirty="0" err="1"/>
              <a:t>success_category</a:t>
            </a:r>
            <a:r>
              <a:rPr lang="en-US" sz="1400" dirty="0"/>
              <a:t> </a:t>
            </a:r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  _data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652750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667567" y="3615667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47405-2D3C-7B12-B87A-9506ABCE3AFD}"/>
              </a:ext>
            </a:extLst>
          </p:cNvPr>
          <p:cNvSpPr txBox="1"/>
          <p:nvPr/>
        </p:nvSpPr>
        <p:spPr>
          <a:xfrm>
            <a:off x="556704" y="825125"/>
            <a:ext cx="7713536" cy="3344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tracking your friends' New Year’s resolution progress. Write a query to calculate the following for each friend: number of resolutions they made, number of resolutions they completed, and success percentage (% of resolutions completed) and a success category based on the success percentage: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 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 success percentage is greater than 75%.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 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 success percentage is between 50% and 75% (inclusive).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 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If success percentage is less than 50%.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45920C-87DD-22E6-CFF1-0247EE411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93" y="4183737"/>
            <a:ext cx="4105249" cy="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4112</TotalTime>
  <Words>366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453</cp:revision>
  <dcterms:created xsi:type="dcterms:W3CDTF">2023-03-02T14:00:34Z</dcterms:created>
  <dcterms:modified xsi:type="dcterms:W3CDTF">2024-12-21T17:44:22Z</dcterms:modified>
</cp:coreProperties>
</file>