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Grinch tracked his weight every day in December to analyze how it changed daily. Write a query to return the weight change (in pounds) for each day, calculated as the difference from the previous day's weight.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8070E3-F7D5-696E-3385-2FD5DB70C593}"/>
              </a:ext>
            </a:extLst>
          </p:cNvPr>
          <p:cNvSpPr txBox="1"/>
          <p:nvPr/>
        </p:nvSpPr>
        <p:spPr>
          <a:xfrm>
            <a:off x="477563" y="2695375"/>
            <a:ext cx="6899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school_of_it_2025.grinch_weight_log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F1D72-C214-56F5-E4A5-C4A736FDA5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899" y="3194306"/>
            <a:ext cx="2883048" cy="1371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393C9-A2A7-8A6C-D6D1-BB2392EE4282}"/>
              </a:ext>
            </a:extLst>
          </p:cNvPr>
          <p:cNvSpPr txBox="1"/>
          <p:nvPr/>
        </p:nvSpPr>
        <p:spPr>
          <a:xfrm>
            <a:off x="4645304" y="3837990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8B6C2-AF10-523A-9CE0-034B2D7F81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8782" y="4322196"/>
            <a:ext cx="4292821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4259</TotalTime>
  <Words>73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518</cp:revision>
  <dcterms:created xsi:type="dcterms:W3CDTF">2023-03-02T14:00:34Z</dcterms:created>
  <dcterms:modified xsi:type="dcterms:W3CDTF">2025-01-16T03:32:02Z</dcterms:modified>
</cp:coreProperties>
</file>