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3244334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employee_tiger_q_1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621336" y="843226"/>
            <a:ext cx="8167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Each employee (except the CEO) reports to a manager, and the CEO's </a:t>
            </a:r>
            <a:r>
              <a:rPr lang="en-US" sz="1600" dirty="0" err="1">
                <a:solidFill>
                  <a:schemeClr val="bg1"/>
                </a:solidFill>
              </a:rPr>
              <a:t>manager_id</a:t>
            </a:r>
            <a:r>
              <a:rPr lang="en-US" sz="1600" dirty="0">
                <a:solidFill>
                  <a:schemeClr val="bg1"/>
                </a:solidFill>
              </a:rPr>
              <a:t> is NULL. Write a query to calculate: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1 ) The total salary paid under each employee (including their own salary and all the salaries of their subordinates, directly or indirectly).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2)  The result should include all employees, sorted by </a:t>
            </a:r>
            <a:r>
              <a:rPr lang="en-US" sz="1600" dirty="0" err="1">
                <a:solidFill>
                  <a:schemeClr val="bg1"/>
                </a:solidFill>
              </a:rPr>
              <a:t>employee_id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EC82B9-0791-2E4E-82ED-BB89B0082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82" y="3917544"/>
            <a:ext cx="3797495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guest_name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school_of_it_2025.guests g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school_of_it_2025.guest_gifts gg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g.guest_id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gg.guest_id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gift_name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1D147-5058-248B-EF2F-96E29C0C36F9}"/>
              </a:ext>
            </a:extLst>
          </p:cNvPr>
          <p:cNvSpPr txBox="1"/>
          <p:nvPr/>
        </p:nvSpPr>
        <p:spPr>
          <a:xfrm>
            <a:off x="526871" y="905421"/>
            <a:ext cx="7713536" cy="22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Today's Question: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We are hosting a gift party and need to ensure every guest receives a gift. Using the guests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tables, write a query to identify the guest(s) who have not been assigned a gift (i.e. they are not listed in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5E8DF5-0E55-7786-C3D2-70DF025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3" y="4455807"/>
            <a:ext cx="1301817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4267</TotalTime>
  <Words>219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517</cp:revision>
  <dcterms:created xsi:type="dcterms:W3CDTF">2023-03-02T14:00:34Z</dcterms:created>
  <dcterms:modified xsi:type="dcterms:W3CDTF">2024-12-23T05:18:18Z</dcterms:modified>
</cp:coreProperties>
</file>