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D715F9-3E29-A9BC-7FF5-EB965A5214FD}"/>
              </a:ext>
            </a:extLst>
          </p:cNvPr>
          <p:cNvSpPr txBox="1"/>
          <p:nvPr/>
        </p:nvSpPr>
        <p:spPr>
          <a:xfrm>
            <a:off x="3390873" y="902039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NULL in Comparisons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485619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529982" y="1742935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25ED9-1FFD-0A2D-6D2B-CCA691DACF57}"/>
              </a:ext>
            </a:extLst>
          </p:cNvPr>
          <p:cNvSpPr txBox="1"/>
          <p:nvPr/>
        </p:nvSpPr>
        <p:spPr>
          <a:xfrm>
            <a:off x="2697144" y="3114947"/>
            <a:ext cx="6174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school_of_it_2025.null_test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value = NULL;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8D94A-22A2-0F72-7150-B41D2E21C24D}"/>
              </a:ext>
            </a:extLst>
          </p:cNvPr>
          <p:cNvSpPr txBox="1"/>
          <p:nvPr/>
        </p:nvSpPr>
        <p:spPr>
          <a:xfrm>
            <a:off x="2716835" y="4418053"/>
            <a:ext cx="6174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school_of_it_2025.null_test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value != NULL;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F7BDD-3081-15B6-300B-2DCF58D9E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20" y="2340207"/>
            <a:ext cx="145422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4275</TotalTime>
  <Words>71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526</cp:revision>
  <dcterms:created xsi:type="dcterms:W3CDTF">2023-03-02T14:00:34Z</dcterms:created>
  <dcterms:modified xsi:type="dcterms:W3CDTF">2025-01-18T13:31:23Z</dcterms:modified>
</cp:coreProperties>
</file>