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NOVO" initials="L" lastIdx="1" clrIdx="0">
    <p:extLst>
      <p:ext uri="{19B8F6BF-5375-455C-9EA6-DF929625EA0E}">
        <p15:presenceInfo xmlns:p15="http://schemas.microsoft.com/office/powerpoint/2012/main" userId="LENOV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08-Jan-25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043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08-Jan-25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052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08-Jan-25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066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smtClean="0"/>
              <a:t>08-Jan-25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555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08-Jan-25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84708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t>08-Jan-25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2186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smtClean="0"/>
              <a:t>08-Jan-25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0550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smtClean="0"/>
              <a:t>08-Jan-25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5022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smtClean="0"/>
              <a:t>08-Jan-25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804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08-Jan-25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06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08-Jan-25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771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08-Jan-25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282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08-Jan-25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617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08-Jan-25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066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08-Jan-25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170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08-Jan-25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862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08-Jan-25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871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08-Jan-25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285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  <p:sldLayoutId id="2147483726" r:id="rId16"/>
    <p:sldLayoutId id="214748372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B154F67-31EB-5982-67A0-89FA763FFE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42880" y="465797"/>
            <a:ext cx="1004772" cy="12240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D965ED-D63F-4BAF-0527-77FF21F85C94}"/>
              </a:ext>
            </a:extLst>
          </p:cNvPr>
          <p:cNvSpPr txBox="1"/>
          <p:nvPr/>
        </p:nvSpPr>
        <p:spPr>
          <a:xfrm>
            <a:off x="8788401" y="627779"/>
            <a:ext cx="22138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School of IT</a:t>
            </a:r>
          </a:p>
          <a:p>
            <a:r>
              <a:rPr lang="en-US" sz="1400" b="1" dirty="0">
                <a:solidFill>
                  <a:schemeClr val="bg2">
                    <a:lumMod val="90000"/>
                  </a:schemeClr>
                </a:solidFill>
              </a:rPr>
              <a:t>+91 98403 26240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F01E27-15A5-CB5E-6D3D-C30AA51EBB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2960" y="920166"/>
            <a:ext cx="448643" cy="29238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37D2E2B-0348-BA2A-712D-74BEA6D36570}"/>
              </a:ext>
            </a:extLst>
          </p:cNvPr>
          <p:cNvSpPr txBox="1"/>
          <p:nvPr/>
        </p:nvSpPr>
        <p:spPr>
          <a:xfrm>
            <a:off x="477563" y="501960"/>
            <a:ext cx="27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Interview Questions : 5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BA03C44-4988-5DE3-E4F3-F7B75BC5BA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9928901">
            <a:off x="8804504" y="1481634"/>
            <a:ext cx="1308508" cy="130850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D5129EC-BC1D-AE53-EB20-DC43B33421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38511" y="3059222"/>
            <a:ext cx="3013509" cy="301350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B7AC01D-5D13-4D46-E6B5-D0886564DDBF}"/>
              </a:ext>
            </a:extLst>
          </p:cNvPr>
          <p:cNvSpPr txBox="1"/>
          <p:nvPr/>
        </p:nvSpPr>
        <p:spPr>
          <a:xfrm>
            <a:off x="621336" y="2135888"/>
            <a:ext cx="74700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Source Table :</a:t>
            </a:r>
            <a:r>
              <a:rPr lang="en-US" sz="180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school_of_it_2025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</a:rPr>
              <a:t>.sequence</a:t>
            </a:r>
            <a:r>
              <a:rPr lang="en-US" sz="180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_table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1A3132-0DCE-B152-E2D8-9BF7294E7AFA}"/>
              </a:ext>
            </a:extLst>
          </p:cNvPr>
          <p:cNvSpPr txBox="1"/>
          <p:nvPr/>
        </p:nvSpPr>
        <p:spPr>
          <a:xfrm>
            <a:off x="621336" y="843226"/>
            <a:ext cx="81670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How can I find missing ranges (gaps) between consecutive numbers in a PostgreSQL table?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1072A0-ED5F-EAB6-6F55-5CD558D0E11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3746" y="3020011"/>
            <a:ext cx="1416123" cy="191144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36312F9-E16F-9611-9E1C-F5729C6463B3}"/>
              </a:ext>
            </a:extLst>
          </p:cNvPr>
          <p:cNvSpPr txBox="1"/>
          <p:nvPr/>
        </p:nvSpPr>
        <p:spPr>
          <a:xfrm>
            <a:off x="2425269" y="3715330"/>
            <a:ext cx="74700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The expected output should be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5F0D568-B4FC-71D1-9C00-7311C6FB231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95165" y="4442340"/>
            <a:ext cx="2019404" cy="838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326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7EB052-9C09-4809-EC04-4FE7B6B0F1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EE25845-5AA8-F673-7B50-3AB4CE1D0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2880" y="465797"/>
            <a:ext cx="1004772" cy="12240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59A98DC-AAFF-84D0-F629-9D528C292C19}"/>
              </a:ext>
            </a:extLst>
          </p:cNvPr>
          <p:cNvSpPr txBox="1"/>
          <p:nvPr/>
        </p:nvSpPr>
        <p:spPr>
          <a:xfrm>
            <a:off x="8788401" y="627779"/>
            <a:ext cx="22138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School of IT</a:t>
            </a:r>
          </a:p>
          <a:p>
            <a:r>
              <a:rPr lang="en-US" sz="1400" b="1" dirty="0">
                <a:solidFill>
                  <a:schemeClr val="bg2">
                    <a:lumMod val="90000"/>
                  </a:schemeClr>
                </a:solidFill>
              </a:rPr>
              <a:t>+91 98403 26240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EDB499-2ACB-39F2-B1D5-F3B3467778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2960" y="920166"/>
            <a:ext cx="448643" cy="29238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632CB58-2C5B-5B68-38FA-CBF7DB6A7888}"/>
              </a:ext>
            </a:extLst>
          </p:cNvPr>
          <p:cNvSpPr txBox="1"/>
          <p:nvPr/>
        </p:nvSpPr>
        <p:spPr>
          <a:xfrm>
            <a:off x="4591251" y="2790219"/>
            <a:ext cx="6756401" cy="34163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/>
            <a:r>
              <a:rPr lang="en-US" sz="1800" b="1" dirty="0">
                <a:solidFill>
                  <a:srgbClr val="800000"/>
                </a:solidFill>
                <a:effectLst/>
                <a:latin typeface="Courier New" panose="02070309020205020404" pitchFamily="49" charset="0"/>
              </a:rPr>
              <a:t>WITH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gaps </a:t>
            </a:r>
            <a:r>
              <a:rPr lang="en-US" sz="1800" b="1" dirty="0">
                <a:solidFill>
                  <a:srgbClr val="800000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(</a:t>
            </a:r>
          </a:p>
          <a:p>
            <a:pPr marL="0" marR="0"/>
            <a:r>
              <a:rPr lang="en-US" sz="1800" b="1" dirty="0">
                <a:solidFill>
                  <a:srgbClr val="800000"/>
                </a:solidFill>
                <a:effectLst/>
                <a:latin typeface="Courier New" panose="020703090202050204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/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value </a:t>
            </a:r>
            <a:r>
              <a:rPr lang="en-US" sz="1800" b="1" dirty="0">
                <a:solidFill>
                  <a:srgbClr val="800000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start_value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pPr marL="0" marR="0"/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LEAD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(value) </a:t>
            </a:r>
            <a:r>
              <a:rPr lang="en-US" sz="1800" b="1" dirty="0">
                <a:solidFill>
                  <a:srgbClr val="800000"/>
                </a:solidFill>
                <a:effectLst/>
                <a:latin typeface="Courier New" panose="02070309020205020404" pitchFamily="49" charset="0"/>
              </a:rPr>
              <a:t>OVER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(</a:t>
            </a:r>
            <a:r>
              <a:rPr lang="en-US" sz="1800" b="1" dirty="0">
                <a:solidFill>
                  <a:srgbClr val="800000"/>
                </a:solidFill>
                <a:effectLst/>
                <a:latin typeface="Courier New" panose="02070309020205020404" pitchFamily="49" charset="0"/>
              </a:rPr>
              <a:t>ORDER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effectLst/>
                <a:latin typeface="Courier New" panose="020703090202050204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value) </a:t>
            </a:r>
            <a:r>
              <a:rPr lang="en-US" sz="1800" b="1" dirty="0">
                <a:solidFill>
                  <a:srgbClr val="800000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next_value</a:t>
            </a:r>
            <a:endParaRPr lang="en-US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/>
            <a:r>
              <a:rPr lang="en-US" sz="1800" b="1" dirty="0">
                <a:solidFill>
                  <a:srgbClr val="800000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school_of_it_2025.sequence_table</a:t>
            </a:r>
          </a:p>
          <a:p>
            <a:pPr marL="0" marR="0"/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marR="0"/>
            <a:r>
              <a:rPr lang="en-US" sz="1800" b="1" dirty="0">
                <a:solidFill>
                  <a:srgbClr val="800000"/>
                </a:solidFill>
                <a:effectLst/>
                <a:latin typeface="Courier New" panose="020703090202050204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/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start_value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+ </a:t>
            </a: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gap_start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pPr marL="0" marR="0"/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next_value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- </a:t>
            </a: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gap_end</a:t>
            </a:r>
            <a:endParaRPr lang="en-US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/>
            <a:r>
              <a:rPr lang="en-US" sz="1800" b="1" dirty="0">
                <a:solidFill>
                  <a:srgbClr val="800000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gaps</a:t>
            </a:r>
          </a:p>
          <a:p>
            <a:pPr marL="0" marR="0"/>
            <a:r>
              <a:rPr lang="en-US" sz="1800" b="1" dirty="0">
                <a:solidFill>
                  <a:srgbClr val="800000"/>
                </a:solidFill>
                <a:effectLst/>
                <a:latin typeface="Courier New" panose="02070309020205020404" pitchFamily="49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next_value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-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start_value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&gt; </a:t>
            </a: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8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;</a:t>
            </a:r>
            <a:endParaRPr lang="en-US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/>
            <a:endParaRPr lang="en-US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01293E-B214-0882-6951-77E4784A7A76}"/>
              </a:ext>
            </a:extLst>
          </p:cNvPr>
          <p:cNvSpPr txBox="1"/>
          <p:nvPr/>
        </p:nvSpPr>
        <p:spPr>
          <a:xfrm>
            <a:off x="8007950" y="2364352"/>
            <a:ext cx="23349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SQL Query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A0F2BE-74AD-9C1C-7C10-B2B818BD8C89}"/>
              </a:ext>
            </a:extLst>
          </p:cNvPr>
          <p:cNvSpPr txBox="1"/>
          <p:nvPr/>
        </p:nvSpPr>
        <p:spPr>
          <a:xfrm>
            <a:off x="556704" y="3758986"/>
            <a:ext cx="23917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Answer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BC7CC4-23EF-D1A9-CCAB-4F078FCAF920}"/>
              </a:ext>
            </a:extLst>
          </p:cNvPr>
          <p:cNvSpPr txBox="1"/>
          <p:nvPr/>
        </p:nvSpPr>
        <p:spPr>
          <a:xfrm>
            <a:off x="556704" y="839360"/>
            <a:ext cx="7713536" cy="768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endParaRPr lang="en-US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2973AE-FD14-1F74-337B-40D259075C3A}"/>
              </a:ext>
            </a:extLst>
          </p:cNvPr>
          <p:cNvSpPr txBox="1"/>
          <p:nvPr/>
        </p:nvSpPr>
        <p:spPr>
          <a:xfrm>
            <a:off x="526871" y="905421"/>
            <a:ext cx="7713536" cy="1167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endParaRPr lang="en-US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endParaRPr lang="en-US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015C32-A989-4B65-EC71-5D3971673E71}"/>
              </a:ext>
            </a:extLst>
          </p:cNvPr>
          <p:cNvSpPr txBox="1"/>
          <p:nvPr/>
        </p:nvSpPr>
        <p:spPr>
          <a:xfrm>
            <a:off x="526869" y="536089"/>
            <a:ext cx="27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Interview Questions : 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92CD1B-37C1-74CD-875C-F9515239118F}"/>
              </a:ext>
            </a:extLst>
          </p:cNvPr>
          <p:cNvSpPr txBox="1"/>
          <p:nvPr/>
        </p:nvSpPr>
        <p:spPr>
          <a:xfrm>
            <a:off x="621336" y="843226"/>
            <a:ext cx="81670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How can I find missing ranges (gaps) between consecutive numbers in a PostgreSQL table?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5DCCC1-D057-5E16-637E-5E5C835A64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752" y="4366215"/>
            <a:ext cx="2019404" cy="838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6886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4319</TotalTime>
  <Words>149</Words>
  <Application>Microsoft Office PowerPoint</Application>
  <PresentationFormat>Widescreen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Century Gothic</vt:lpstr>
      <vt:lpstr>Courier New</vt:lpstr>
      <vt:lpstr>Wingdings 3</vt:lpstr>
      <vt:lpstr>Ion Boardroom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V V</cp:lastModifiedBy>
  <cp:revision>530</cp:revision>
  <dcterms:created xsi:type="dcterms:W3CDTF">2023-03-02T14:00:34Z</dcterms:created>
  <dcterms:modified xsi:type="dcterms:W3CDTF">2025-01-08T03:59:37Z</dcterms:modified>
</cp:coreProperties>
</file>