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preparing holiday gifts for your family. Who in the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family_members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are celebrating their birthdays in December 2024? List their name and birthday.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62361" y="1994618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477563" y="3879510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school_of_it_2025.family_members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E1281-37DA-A94C-1A50-DD75720D9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825" y="4564369"/>
            <a:ext cx="3511730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4121</TotalTime>
  <Words>58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459</cp:revision>
  <dcterms:created xsi:type="dcterms:W3CDTF">2023-03-02T14:00:34Z</dcterms:created>
  <dcterms:modified xsi:type="dcterms:W3CDTF">2025-01-04T04:09:09Z</dcterms:modified>
</cp:coreProperties>
</file>