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5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6432066" y="2547553"/>
            <a:ext cx="500787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school_of_it_2025.beach_temperature_predictions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'2024-12-25'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expected_temperature_c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667281" y="2085141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752060" y="3059668"/>
            <a:ext cx="614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BC47D-124A-1DE2-36EB-F1607596715F}"/>
              </a:ext>
            </a:extLst>
          </p:cNvPr>
          <p:cNvSpPr txBox="1"/>
          <p:nvPr/>
        </p:nvSpPr>
        <p:spPr>
          <a:xfrm>
            <a:off x="556704" y="887053"/>
            <a:ext cx="7713536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year, we're celebrating Christmas in the Southern Hemisphere! Which beaches are expected to have temperatures above 30°C on Christmas Day?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074BB-A7CB-8334-18C1-BCEC4D84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" y="3779860"/>
            <a:ext cx="4381725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3992</TotalTime>
  <Words>72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424</cp:revision>
  <dcterms:created xsi:type="dcterms:W3CDTF">2023-03-02T14:00:34Z</dcterms:created>
  <dcterms:modified xsi:type="dcterms:W3CDTF">2024-12-27T01:58:49Z</dcterms:modified>
</cp:coreProperties>
</file>