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16-Mar-23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16-Mar-23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16-Mar-23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16-Mar-23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16-Mar-23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16-Mar-23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16-Mar-23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16-Mar-23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16-Mar-23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16-Mar-23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16-Mar-23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16-Mar-23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16-Mar-23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16-Mar-23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16-Mar-23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16-Mar-23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16-Mar-23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16-Mar-23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43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8BAE4D-6C3B-70A8-7956-C5E4E9B4DE7E}"/>
              </a:ext>
            </a:extLst>
          </p:cNvPr>
          <p:cNvSpPr txBox="1"/>
          <p:nvPr/>
        </p:nvSpPr>
        <p:spPr>
          <a:xfrm>
            <a:off x="532399" y="1200332"/>
            <a:ext cx="10230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Problem statement: Add another column Output and show Fizz, Buzz and FizzBuzz based on</a:t>
            </a:r>
          </a:p>
          <a:p>
            <a:r>
              <a:rPr lang="en-US" b="1" dirty="0">
                <a:solidFill>
                  <a:srgbClr val="FFFF00"/>
                </a:solidFill>
              </a:rPr>
              <a:t>Below conditions.</a:t>
            </a:r>
          </a:p>
          <a:p>
            <a:r>
              <a:rPr lang="en-US" b="1" dirty="0">
                <a:solidFill>
                  <a:srgbClr val="FFFF00"/>
                </a:solidFill>
              </a:rPr>
              <a:t>	if Number is divide by 3 then ‘Fizz’ , Number is divide by ‘5’ then ‘Buzz’, </a:t>
            </a:r>
          </a:p>
          <a:p>
            <a:r>
              <a:rPr lang="en-US" b="1" dirty="0">
                <a:solidFill>
                  <a:srgbClr val="FFFF00"/>
                </a:solidFill>
              </a:rPr>
              <a:t>Number is divide by 3 and 5 then FizzBuzz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F4B46-0E93-83D7-6BF8-FCB7EEF69E0D}"/>
              </a:ext>
            </a:extLst>
          </p:cNvPr>
          <p:cNvSpPr txBox="1"/>
          <p:nvPr/>
        </p:nvSpPr>
        <p:spPr>
          <a:xfrm>
            <a:off x="2357546" y="2570365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Expected  Output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140A9-879D-3321-99DB-EB42D8F5A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50" y="2939697"/>
            <a:ext cx="848701" cy="3410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C4A435-B929-3C86-E2A6-280ECEAC9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203" y="3042919"/>
            <a:ext cx="1127232" cy="32039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98FC792-F857-085C-596F-6CF754D55266}"/>
              </a:ext>
            </a:extLst>
          </p:cNvPr>
          <p:cNvSpPr txBox="1"/>
          <p:nvPr/>
        </p:nvSpPr>
        <p:spPr>
          <a:xfrm>
            <a:off x="554892" y="253905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Source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9388EE-29C4-6E29-6094-A8583E5671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7742" y="3429000"/>
            <a:ext cx="3619686" cy="16383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C21BC7-402E-3B56-CDCB-705A25D03E8A}"/>
              </a:ext>
            </a:extLst>
          </p:cNvPr>
          <p:cNvSpPr txBox="1"/>
          <p:nvPr/>
        </p:nvSpPr>
        <p:spPr>
          <a:xfrm>
            <a:off x="7743420" y="342900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2236</TotalTime>
  <Words>68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245</cp:revision>
  <dcterms:created xsi:type="dcterms:W3CDTF">2023-03-02T14:00:34Z</dcterms:created>
  <dcterms:modified xsi:type="dcterms:W3CDTF">2023-03-16T17:33:34Z</dcterms:modified>
</cp:coreProperties>
</file>