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1"/>
            <a:ext cx="288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56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BAE4D-6C3B-70A8-7956-C5E4E9B4DE7E}"/>
              </a:ext>
            </a:extLst>
          </p:cNvPr>
          <p:cNvSpPr txBox="1"/>
          <p:nvPr/>
        </p:nvSpPr>
        <p:spPr>
          <a:xfrm>
            <a:off x="517302" y="1148291"/>
            <a:ext cx="480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Problem statement:  Understanding NULL 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          NULL with Comparison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0F3FD-69C4-C9CB-EE39-5C622B6AD9BC}"/>
              </a:ext>
            </a:extLst>
          </p:cNvPr>
          <p:cNvSpPr txBox="1"/>
          <p:nvPr/>
        </p:nvSpPr>
        <p:spPr>
          <a:xfrm>
            <a:off x="3470226" y="550834"/>
            <a:ext cx="480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Series – 1  Episode - 2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76DFA-C118-CA58-6C05-E0FDB1B33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555" y="920166"/>
            <a:ext cx="2407904" cy="2281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D56530-72F4-C664-D2F6-2E82559C877F}"/>
              </a:ext>
            </a:extLst>
          </p:cNvPr>
          <p:cNvSpPr txBox="1"/>
          <p:nvPr/>
        </p:nvSpPr>
        <p:spPr>
          <a:xfrm>
            <a:off x="7786551" y="1691819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The known Unknown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EA5F7C-4C77-240C-32E9-0AA6B63878A7}"/>
              </a:ext>
            </a:extLst>
          </p:cNvPr>
          <p:cNvSpPr txBox="1"/>
          <p:nvPr/>
        </p:nvSpPr>
        <p:spPr>
          <a:xfrm>
            <a:off x="764417" y="2698627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3 valued logic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F696B-286F-A1F4-3BE3-038BEDABFD4E}"/>
              </a:ext>
            </a:extLst>
          </p:cNvPr>
          <p:cNvSpPr txBox="1"/>
          <p:nvPr/>
        </p:nvSpPr>
        <p:spPr>
          <a:xfrm>
            <a:off x="833757" y="3077457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True</a:t>
            </a:r>
          </a:p>
          <a:p>
            <a:r>
              <a:rPr lang="en-US" dirty="0">
                <a:solidFill>
                  <a:srgbClr val="FFFF00"/>
                </a:solidFill>
              </a:rPr>
              <a:t>False</a:t>
            </a:r>
          </a:p>
          <a:p>
            <a:r>
              <a:rPr lang="en-US" dirty="0">
                <a:solidFill>
                  <a:srgbClr val="FFFF00"/>
                </a:solidFill>
              </a:rPr>
              <a:t>Unknown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7DE2AA-18AD-B248-320F-642685DC0899}"/>
              </a:ext>
            </a:extLst>
          </p:cNvPr>
          <p:cNvSpPr txBox="1"/>
          <p:nvPr/>
        </p:nvSpPr>
        <p:spPr>
          <a:xfrm>
            <a:off x="6003633" y="3816121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The result of following comparisons are UNKNOWN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8027690-56E0-9517-0A3F-A7876A4E4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46424"/>
              </p:ext>
            </p:extLst>
          </p:nvPr>
        </p:nvGraphicFramePr>
        <p:xfrm>
          <a:off x="5962726" y="4293175"/>
          <a:ext cx="540911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4555">
                  <a:extLst>
                    <a:ext uri="{9D8B030D-6E8A-4147-A177-3AD203B41FA5}">
                      <a16:colId xmlns:a16="http://schemas.microsoft.com/office/drawing/2014/main" val="2868924022"/>
                    </a:ext>
                  </a:extLst>
                </a:gridCol>
                <a:gridCol w="2704555">
                  <a:extLst>
                    <a:ext uri="{9D8B030D-6E8A-4147-A177-3AD203B41FA5}">
                      <a16:colId xmlns:a16="http://schemas.microsoft.com/office/drawing/2014/main" val="3606552206"/>
                    </a:ext>
                  </a:extLst>
                </a:gridCol>
              </a:tblGrid>
              <a:tr h="242536">
                <a:tc>
                  <a:txBody>
                    <a:bodyPr/>
                    <a:lstStyle/>
                    <a:p>
                      <a:r>
                        <a:rPr lang="en-US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44967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r>
                        <a:rPr lang="en-US" dirty="0"/>
                        <a:t>NULL =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992775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r>
                        <a:rPr lang="en-US" dirty="0"/>
                        <a:t>NULL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78378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r>
                        <a:rPr lang="en-US" dirty="0"/>
                        <a:t>NULL &lt;&gt;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91586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r>
                        <a:rPr lang="en-US" dirty="0"/>
                        <a:t>NULL &gt;0 or NULL &lt;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915384"/>
                  </a:ext>
                </a:extLst>
              </a:tr>
            </a:tbl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F0C9D7E5-BA2D-B0C4-CDE2-70F19A1A16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192" y="4293175"/>
            <a:ext cx="3416476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2672</TotalTime>
  <Words>65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339</cp:revision>
  <dcterms:created xsi:type="dcterms:W3CDTF">2023-03-02T14:00:34Z</dcterms:created>
  <dcterms:modified xsi:type="dcterms:W3CDTF">2023-03-22T04:48:33Z</dcterms:modified>
</cp:coreProperties>
</file>