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2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3F1C0-87E4-F746-9AEB-B72B766D402E}" v="43" dt="2023-03-31T07:42:57.098"/>
    <p1510:client id="{5B563367-97F9-4A4B-9E72-7AE381351C1A}" v="23" dt="2023-03-31T07:46:52.592"/>
    <p1510:client id="{D0F02164-6D99-3533-AE70-062441F3A530}" v="1" dt="2023-04-02T10:29:14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deon Bakker" userId="409c3de0-b559-4294-b531-f64d013af98a" providerId="ADAL" clId="{5B563367-97F9-4A4B-9E72-7AE381351C1A}"/>
    <pc:docChg chg="undo custSel modSld">
      <pc:chgData name="Gideon Bakker" userId="409c3de0-b559-4294-b531-f64d013af98a" providerId="ADAL" clId="{5B563367-97F9-4A4B-9E72-7AE381351C1A}" dt="2023-03-31T07:46:52.592" v="18" actId="26606"/>
      <pc:docMkLst>
        <pc:docMk/>
      </pc:docMkLst>
      <pc:sldChg chg="addSp modSp mod setBg setClrOvrMap">
        <pc:chgData name="Gideon Bakker" userId="409c3de0-b559-4294-b531-f64d013af98a" providerId="ADAL" clId="{5B563367-97F9-4A4B-9E72-7AE381351C1A}" dt="2023-03-31T07:46:52.592" v="18" actId="26606"/>
        <pc:sldMkLst>
          <pc:docMk/>
          <pc:sldMk cId="4207589349" sldId="257"/>
        </pc:sldMkLst>
        <pc:spChg chg="mod">
          <ac:chgData name="Gideon Bakker" userId="409c3de0-b559-4294-b531-f64d013af98a" providerId="ADAL" clId="{5B563367-97F9-4A4B-9E72-7AE381351C1A}" dt="2023-03-31T07:46:52.592" v="18" actId="26606"/>
          <ac:spMkLst>
            <pc:docMk/>
            <pc:sldMk cId="4207589349" sldId="257"/>
            <ac:spMk id="2" creationId="{292D0702-2B1E-4B67-B929-A533115C037A}"/>
          </ac:spMkLst>
        </pc:spChg>
        <pc:spChg chg="add">
          <ac:chgData name="Gideon Bakker" userId="409c3de0-b559-4294-b531-f64d013af98a" providerId="ADAL" clId="{5B563367-97F9-4A4B-9E72-7AE381351C1A}" dt="2023-03-31T07:46:52.592" v="18" actId="26606"/>
          <ac:spMkLst>
            <pc:docMk/>
            <pc:sldMk cId="4207589349" sldId="257"/>
            <ac:spMk id="7" creationId="{66B332A4-D438-4773-A77F-5ED49A448D9D}"/>
          </ac:spMkLst>
        </pc:spChg>
        <pc:spChg chg="add">
          <ac:chgData name="Gideon Bakker" userId="409c3de0-b559-4294-b531-f64d013af98a" providerId="ADAL" clId="{5B563367-97F9-4A4B-9E72-7AE381351C1A}" dt="2023-03-31T07:46:52.592" v="18" actId="26606"/>
          <ac:spMkLst>
            <pc:docMk/>
            <pc:sldMk cId="4207589349" sldId="257"/>
            <ac:spMk id="9" creationId="{DF9AD32D-FF05-44F4-BD4D-9CEE89B71EB9}"/>
          </ac:spMkLst>
        </pc:spChg>
      </pc:sldChg>
      <pc:sldChg chg="addSp delSp modSp mod">
        <pc:chgData name="Gideon Bakker" userId="409c3de0-b559-4294-b531-f64d013af98a" providerId="ADAL" clId="{5B563367-97F9-4A4B-9E72-7AE381351C1A}" dt="2023-03-31T07:46:29.224" v="17" actId="26606"/>
        <pc:sldMkLst>
          <pc:docMk/>
          <pc:sldMk cId="2764846279" sldId="258"/>
        </pc:sldMkLst>
        <pc:spChg chg="mod ord">
          <ac:chgData name="Gideon Bakker" userId="409c3de0-b559-4294-b531-f64d013af98a" providerId="ADAL" clId="{5B563367-97F9-4A4B-9E72-7AE381351C1A}" dt="2023-03-31T07:46:29.224" v="17" actId="26606"/>
          <ac:spMkLst>
            <pc:docMk/>
            <pc:sldMk cId="2764846279" sldId="258"/>
            <ac:spMk id="2" creationId="{527103DF-1417-4ACC-9274-203C7134AB25}"/>
          </ac:spMkLst>
        </pc:spChg>
        <pc:spChg chg="add del">
          <ac:chgData name="Gideon Bakker" userId="409c3de0-b559-4294-b531-f64d013af98a" providerId="ADAL" clId="{5B563367-97F9-4A4B-9E72-7AE381351C1A}" dt="2023-03-31T07:46:29.224" v="17" actId="26606"/>
          <ac:spMkLst>
            <pc:docMk/>
            <pc:sldMk cId="2764846279" sldId="258"/>
            <ac:spMk id="11" creationId="{1707FC24-6981-43D9-B525-C7832BA22463}"/>
          </ac:spMkLst>
        </pc:spChg>
        <pc:spChg chg="add del">
          <ac:chgData name="Gideon Bakker" userId="409c3de0-b559-4294-b531-f64d013af98a" providerId="ADAL" clId="{5B563367-97F9-4A4B-9E72-7AE381351C1A}" dt="2023-03-31T07:46:29.224" v="17" actId="26606"/>
          <ac:spMkLst>
            <pc:docMk/>
            <pc:sldMk cId="2764846279" sldId="258"/>
            <ac:spMk id="16" creationId="{34790F99-C881-47C9-B3DC-C959D4418EA2}"/>
          </ac:spMkLst>
        </pc:spChg>
        <pc:spChg chg="add del">
          <ac:chgData name="Gideon Bakker" userId="409c3de0-b559-4294-b531-f64d013af98a" providerId="ADAL" clId="{5B563367-97F9-4A4B-9E72-7AE381351C1A}" dt="2023-03-31T07:46:29.224" v="17" actId="26606"/>
          <ac:spMkLst>
            <pc:docMk/>
            <pc:sldMk cId="2764846279" sldId="258"/>
            <ac:spMk id="18" creationId="{EED8D03E-F375-4E67-B932-FF9B007BB420}"/>
          </ac:spMkLst>
        </pc:spChg>
        <pc:picChg chg="mod">
          <ac:chgData name="Gideon Bakker" userId="409c3de0-b559-4294-b531-f64d013af98a" providerId="ADAL" clId="{5B563367-97F9-4A4B-9E72-7AE381351C1A}" dt="2023-03-31T07:46:29.224" v="17" actId="26606"/>
          <ac:picMkLst>
            <pc:docMk/>
            <pc:sldMk cId="2764846279" sldId="258"/>
            <ac:picMk id="4" creationId="{48DE6D49-DEC4-E4FC-AFAC-6D1FA8CB3294}"/>
          </ac:picMkLst>
        </pc:picChg>
        <pc:picChg chg="mod ord">
          <ac:chgData name="Gideon Bakker" userId="409c3de0-b559-4294-b531-f64d013af98a" providerId="ADAL" clId="{5B563367-97F9-4A4B-9E72-7AE381351C1A}" dt="2023-03-31T07:46:29.224" v="17" actId="26606"/>
          <ac:picMkLst>
            <pc:docMk/>
            <pc:sldMk cId="2764846279" sldId="258"/>
            <ac:picMk id="5" creationId="{B572DC26-1247-CE10-8517-DB4D8BCC880D}"/>
          </ac:picMkLst>
        </pc:picChg>
        <pc:picChg chg="mod">
          <ac:chgData name="Gideon Bakker" userId="409c3de0-b559-4294-b531-f64d013af98a" providerId="ADAL" clId="{5B563367-97F9-4A4B-9E72-7AE381351C1A}" dt="2023-03-31T07:46:29.224" v="17" actId="26606"/>
          <ac:picMkLst>
            <pc:docMk/>
            <pc:sldMk cId="2764846279" sldId="258"/>
            <ac:picMk id="6" creationId="{E6E865D1-1B8F-469C-44E9-DE78D401FC6C}"/>
          </ac:picMkLst>
        </pc:picChg>
      </pc:sldChg>
      <pc:sldChg chg="addSp modSp mod setBg">
        <pc:chgData name="Gideon Bakker" userId="409c3de0-b559-4294-b531-f64d013af98a" providerId="ADAL" clId="{5B563367-97F9-4A4B-9E72-7AE381351C1A}" dt="2023-03-31T07:46:15.598" v="15" actId="26606"/>
        <pc:sldMkLst>
          <pc:docMk/>
          <pc:sldMk cId="3735983157" sldId="259"/>
        </pc:sldMkLst>
        <pc:spChg chg="mod">
          <ac:chgData name="Gideon Bakker" userId="409c3de0-b559-4294-b531-f64d013af98a" providerId="ADAL" clId="{5B563367-97F9-4A4B-9E72-7AE381351C1A}" dt="2023-03-31T07:46:15.598" v="15" actId="26606"/>
          <ac:spMkLst>
            <pc:docMk/>
            <pc:sldMk cId="3735983157" sldId="259"/>
            <ac:spMk id="2" creationId="{527103DF-1417-4ACC-9274-203C7134AB25}"/>
          </ac:spMkLst>
        </pc:spChg>
        <pc:spChg chg="mod">
          <ac:chgData name="Gideon Bakker" userId="409c3de0-b559-4294-b531-f64d013af98a" providerId="ADAL" clId="{5B563367-97F9-4A4B-9E72-7AE381351C1A}" dt="2023-03-31T07:46:15.598" v="15" actId="26606"/>
          <ac:spMkLst>
            <pc:docMk/>
            <pc:sldMk cId="3735983157" sldId="259"/>
            <ac:spMk id="3" creationId="{66ACD8A0-54AA-46D3-934B-A1F5B896ECEF}"/>
          </ac:spMkLst>
        </pc:spChg>
        <pc:spChg chg="add">
          <ac:chgData name="Gideon Bakker" userId="409c3de0-b559-4294-b531-f64d013af98a" providerId="ADAL" clId="{5B563367-97F9-4A4B-9E72-7AE381351C1A}" dt="2023-03-31T07:46:15.598" v="15" actId="26606"/>
          <ac:spMkLst>
            <pc:docMk/>
            <pc:sldMk cId="3735983157" sldId="259"/>
            <ac:spMk id="10" creationId="{8761DDFE-071F-4200-B0AA-394476C2D2D6}"/>
          </ac:spMkLst>
        </pc:spChg>
        <pc:picChg chg="mod">
          <ac:chgData name="Gideon Bakker" userId="409c3de0-b559-4294-b531-f64d013af98a" providerId="ADAL" clId="{5B563367-97F9-4A4B-9E72-7AE381351C1A}" dt="2023-03-31T07:46:15.598" v="15" actId="26606"/>
          <ac:picMkLst>
            <pc:docMk/>
            <pc:sldMk cId="3735983157" sldId="259"/>
            <ac:picMk id="4" creationId="{927C9B22-F587-AFC5-D094-73E0905D1483}"/>
          </ac:picMkLst>
        </pc:picChg>
        <pc:picChg chg="mod">
          <ac:chgData name="Gideon Bakker" userId="409c3de0-b559-4294-b531-f64d013af98a" providerId="ADAL" clId="{5B563367-97F9-4A4B-9E72-7AE381351C1A}" dt="2023-03-31T07:46:15.598" v="15" actId="26606"/>
          <ac:picMkLst>
            <pc:docMk/>
            <pc:sldMk cId="3735983157" sldId="259"/>
            <ac:picMk id="5" creationId="{36BCDAD7-E931-116D-9EB4-9584B5D11F3D}"/>
          </ac:picMkLst>
        </pc:picChg>
      </pc:sldChg>
      <pc:sldChg chg="addSp delSp modSp mod setBg">
        <pc:chgData name="Gideon Bakker" userId="409c3de0-b559-4294-b531-f64d013af98a" providerId="ADAL" clId="{5B563367-97F9-4A4B-9E72-7AE381351C1A}" dt="2023-03-31T07:45:38.555" v="12" actId="26606"/>
        <pc:sldMkLst>
          <pc:docMk/>
          <pc:sldMk cId="3339566827" sldId="260"/>
        </pc:sldMkLst>
        <pc:spChg chg="mod">
          <ac:chgData name="Gideon Bakker" userId="409c3de0-b559-4294-b531-f64d013af98a" providerId="ADAL" clId="{5B563367-97F9-4A4B-9E72-7AE381351C1A}" dt="2023-03-31T07:45:38.555" v="12" actId="26606"/>
          <ac:spMkLst>
            <pc:docMk/>
            <pc:sldMk cId="3339566827" sldId="260"/>
            <ac:spMk id="2" creationId="{527103DF-1417-4ACC-9274-203C7134AB25}"/>
          </ac:spMkLst>
        </pc:spChg>
        <pc:spChg chg="del mod">
          <ac:chgData name="Gideon Bakker" userId="409c3de0-b559-4294-b531-f64d013af98a" providerId="ADAL" clId="{5B563367-97F9-4A4B-9E72-7AE381351C1A}" dt="2023-03-31T07:42:55.094" v="7" actId="22"/>
          <ac:spMkLst>
            <pc:docMk/>
            <pc:sldMk cId="3339566827" sldId="260"/>
            <ac:spMk id="3" creationId="{66ACD8A0-54AA-46D3-934B-A1F5B896ECEF}"/>
          </ac:spMkLst>
        </pc:spChg>
        <pc:spChg chg="add">
          <ac:chgData name="Gideon Bakker" userId="409c3de0-b559-4294-b531-f64d013af98a" providerId="ADAL" clId="{5B563367-97F9-4A4B-9E72-7AE381351C1A}" dt="2023-03-31T07:45:38.555" v="12" actId="26606"/>
          <ac:spMkLst>
            <pc:docMk/>
            <pc:sldMk cId="3339566827" sldId="260"/>
            <ac:spMk id="14" creationId="{70155189-D96C-4527-B0EC-654B946BE615}"/>
          </ac:spMkLst>
        </pc:spChg>
        <pc:picChg chg="add mod">
          <ac:chgData name="Gideon Bakker" userId="409c3de0-b559-4294-b531-f64d013af98a" providerId="ADAL" clId="{5B563367-97F9-4A4B-9E72-7AE381351C1A}" dt="2023-03-31T07:45:38.555" v="12" actId="26606"/>
          <ac:picMkLst>
            <pc:docMk/>
            <pc:sldMk cId="3339566827" sldId="260"/>
            <ac:picMk id="5" creationId="{0A9B35B3-35C7-179A-CD65-03050B970BB3}"/>
          </ac:picMkLst>
        </pc:picChg>
        <pc:picChg chg="add mod ord">
          <ac:chgData name="Gideon Bakker" userId="409c3de0-b559-4294-b531-f64d013af98a" providerId="ADAL" clId="{5B563367-97F9-4A4B-9E72-7AE381351C1A}" dt="2023-03-31T07:45:38.555" v="12" actId="26606"/>
          <ac:picMkLst>
            <pc:docMk/>
            <pc:sldMk cId="3339566827" sldId="260"/>
            <ac:picMk id="7" creationId="{2AC4AE86-F8B5-FAC3-00DD-6CDF131C1248}"/>
          </ac:picMkLst>
        </pc:picChg>
        <pc:picChg chg="add mod">
          <ac:chgData name="Gideon Bakker" userId="409c3de0-b559-4294-b531-f64d013af98a" providerId="ADAL" clId="{5B563367-97F9-4A4B-9E72-7AE381351C1A}" dt="2023-03-31T07:45:38.555" v="12" actId="26606"/>
          <ac:picMkLst>
            <pc:docMk/>
            <pc:sldMk cId="3339566827" sldId="260"/>
            <ac:picMk id="9" creationId="{BF60078F-FB00-C886-E6A9-2EE8E67DBC85}"/>
          </ac:picMkLst>
        </pc:picChg>
      </pc:sldChg>
    </pc:docChg>
  </pc:docChgLst>
  <pc:docChgLst>
    <pc:chgData name="Josh van Houts" userId="14a3faa1-571b-440c-86f4-ecaf7e184f68" providerId="ADAL" clId="{4E73F1C0-87E4-F746-9AEB-B72B766D402E}"/>
    <pc:docChg chg="custSel modSld">
      <pc:chgData name="Josh van Houts" userId="14a3faa1-571b-440c-86f4-ecaf7e184f68" providerId="ADAL" clId="{4E73F1C0-87E4-F746-9AEB-B72B766D402E}" dt="2023-03-31T07:42:57.098" v="81" actId="27614"/>
      <pc:docMkLst>
        <pc:docMk/>
      </pc:docMkLst>
      <pc:sldChg chg="modSp mod">
        <pc:chgData name="Josh van Houts" userId="14a3faa1-571b-440c-86f4-ecaf7e184f68" providerId="ADAL" clId="{4E73F1C0-87E4-F746-9AEB-B72B766D402E}" dt="2023-03-31T06:28:36.850" v="40" actId="20577"/>
        <pc:sldMkLst>
          <pc:docMk/>
          <pc:sldMk cId="109857222" sldId="256"/>
        </pc:sldMkLst>
        <pc:spChg chg="mod">
          <ac:chgData name="Josh van Houts" userId="14a3faa1-571b-440c-86f4-ecaf7e184f68" providerId="ADAL" clId="{4E73F1C0-87E4-F746-9AEB-B72B766D402E}" dt="2023-03-31T06:27:53.693" v="2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sh van Houts" userId="14a3faa1-571b-440c-86f4-ecaf7e184f68" providerId="ADAL" clId="{4E73F1C0-87E4-F746-9AEB-B72B766D402E}" dt="2023-03-31T06:28:36.850" v="4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Sp modSp mod">
        <pc:chgData name="Josh van Houts" userId="14a3faa1-571b-440c-86f4-ecaf7e184f68" providerId="ADAL" clId="{4E73F1C0-87E4-F746-9AEB-B72B766D402E}" dt="2023-03-31T07:35:42.535" v="42" actId="478"/>
        <pc:sldMkLst>
          <pc:docMk/>
          <pc:sldMk cId="4207589349" sldId="257"/>
        </pc:sldMkLst>
        <pc:spChg chg="del mod">
          <ac:chgData name="Josh van Houts" userId="14a3faa1-571b-440c-86f4-ecaf7e184f68" providerId="ADAL" clId="{4E73F1C0-87E4-F746-9AEB-B72B766D402E}" dt="2023-03-31T07:35:42.535" v="42" actId="478"/>
          <ac:spMkLst>
            <pc:docMk/>
            <pc:sldMk cId="4207589349" sldId="257"/>
            <ac:spMk id="3" creationId="{E8FB9B8B-0C2D-46CB-9F65-FB07B8DDEEF4}"/>
          </ac:spMkLst>
        </pc:spChg>
      </pc:sldChg>
      <pc:sldChg chg="addSp delSp modSp mod setBg">
        <pc:chgData name="Josh van Houts" userId="14a3faa1-571b-440c-86f4-ecaf7e184f68" providerId="ADAL" clId="{4E73F1C0-87E4-F746-9AEB-B72B766D402E}" dt="2023-03-31T07:40:34.065" v="63" actId="27614"/>
        <pc:sldMkLst>
          <pc:docMk/>
          <pc:sldMk cId="2764846279" sldId="258"/>
        </pc:sldMkLst>
        <pc:spChg chg="mod ord">
          <ac:chgData name="Josh van Houts" userId="14a3faa1-571b-440c-86f4-ecaf7e184f68" providerId="ADAL" clId="{4E73F1C0-87E4-F746-9AEB-B72B766D402E}" dt="2023-03-31T07:40:30.580" v="61" actId="26606"/>
          <ac:spMkLst>
            <pc:docMk/>
            <pc:sldMk cId="2764846279" sldId="258"/>
            <ac:spMk id="2" creationId="{527103DF-1417-4ACC-9274-203C7134AB25}"/>
          </ac:spMkLst>
        </pc:spChg>
        <pc:spChg chg="del mod">
          <ac:chgData name="Josh van Houts" userId="14a3faa1-571b-440c-86f4-ecaf7e184f68" providerId="ADAL" clId="{4E73F1C0-87E4-F746-9AEB-B72B766D402E}" dt="2023-03-31T07:39:56.059" v="58" actId="478"/>
          <ac:spMkLst>
            <pc:docMk/>
            <pc:sldMk cId="2764846279" sldId="258"/>
            <ac:spMk id="3" creationId="{66ACD8A0-54AA-46D3-934B-A1F5B896ECEF}"/>
          </ac:spMkLst>
        </pc:spChg>
        <pc:spChg chg="add">
          <ac:chgData name="Josh van Houts" userId="14a3faa1-571b-440c-86f4-ecaf7e184f68" providerId="ADAL" clId="{4E73F1C0-87E4-F746-9AEB-B72B766D402E}" dt="2023-03-31T07:40:30.580" v="61" actId="26606"/>
          <ac:spMkLst>
            <pc:docMk/>
            <pc:sldMk cId="2764846279" sldId="258"/>
            <ac:spMk id="11" creationId="{1707FC24-6981-43D9-B525-C7832BA22463}"/>
          </ac:spMkLst>
        </pc:spChg>
        <pc:picChg chg="add mod ord">
          <ac:chgData name="Josh van Houts" userId="14a3faa1-571b-440c-86f4-ecaf7e184f68" providerId="ADAL" clId="{4E73F1C0-87E4-F746-9AEB-B72B766D402E}" dt="2023-03-31T07:40:33.720" v="62" actId="27614"/>
          <ac:picMkLst>
            <pc:docMk/>
            <pc:sldMk cId="2764846279" sldId="258"/>
            <ac:picMk id="4" creationId="{48DE6D49-DEC4-E4FC-AFAC-6D1FA8CB3294}"/>
          </ac:picMkLst>
        </pc:picChg>
        <pc:picChg chg="add mod">
          <ac:chgData name="Josh van Houts" userId="14a3faa1-571b-440c-86f4-ecaf7e184f68" providerId="ADAL" clId="{4E73F1C0-87E4-F746-9AEB-B72B766D402E}" dt="2023-03-31T07:40:30.580" v="61" actId="26606"/>
          <ac:picMkLst>
            <pc:docMk/>
            <pc:sldMk cId="2764846279" sldId="258"/>
            <ac:picMk id="5" creationId="{B572DC26-1247-CE10-8517-DB4D8BCC880D}"/>
          </ac:picMkLst>
        </pc:picChg>
        <pc:picChg chg="add mod">
          <ac:chgData name="Josh van Houts" userId="14a3faa1-571b-440c-86f4-ecaf7e184f68" providerId="ADAL" clId="{4E73F1C0-87E4-F746-9AEB-B72B766D402E}" dt="2023-03-31T07:40:34.065" v="63" actId="27614"/>
          <ac:picMkLst>
            <pc:docMk/>
            <pc:sldMk cId="2764846279" sldId="258"/>
            <ac:picMk id="6" creationId="{E6E865D1-1B8F-469C-44E9-DE78D401FC6C}"/>
          </ac:picMkLst>
        </pc:picChg>
      </pc:sldChg>
      <pc:sldChg chg="addSp modSp mod">
        <pc:chgData name="Josh van Houts" userId="14a3faa1-571b-440c-86f4-ecaf7e184f68" providerId="ADAL" clId="{4E73F1C0-87E4-F746-9AEB-B72B766D402E}" dt="2023-03-31T07:38:53.897" v="47" actId="1076"/>
        <pc:sldMkLst>
          <pc:docMk/>
          <pc:sldMk cId="3735983157" sldId="259"/>
        </pc:sldMkLst>
        <pc:picChg chg="add mod">
          <ac:chgData name="Josh van Houts" userId="14a3faa1-571b-440c-86f4-ecaf7e184f68" providerId="ADAL" clId="{4E73F1C0-87E4-F746-9AEB-B72B766D402E}" dt="2023-03-31T07:37:41.880" v="44" actId="1076"/>
          <ac:picMkLst>
            <pc:docMk/>
            <pc:sldMk cId="3735983157" sldId="259"/>
            <ac:picMk id="4" creationId="{927C9B22-F587-AFC5-D094-73E0905D1483}"/>
          </ac:picMkLst>
        </pc:picChg>
        <pc:picChg chg="add mod">
          <ac:chgData name="Josh van Houts" userId="14a3faa1-571b-440c-86f4-ecaf7e184f68" providerId="ADAL" clId="{4E73F1C0-87E4-F746-9AEB-B72B766D402E}" dt="2023-03-31T07:38:53.897" v="47" actId="1076"/>
          <ac:picMkLst>
            <pc:docMk/>
            <pc:sldMk cId="3735983157" sldId="259"/>
            <ac:picMk id="5" creationId="{36BCDAD7-E931-116D-9EB4-9584B5D11F3D}"/>
          </ac:picMkLst>
        </pc:picChg>
      </pc:sldChg>
      <pc:sldChg chg="addSp delSp modSp mod setBg">
        <pc:chgData name="Josh van Houts" userId="14a3faa1-571b-440c-86f4-ecaf7e184f68" providerId="ADAL" clId="{4E73F1C0-87E4-F746-9AEB-B72B766D402E}" dt="2023-03-31T07:42:57.098" v="81" actId="27614"/>
        <pc:sldMkLst>
          <pc:docMk/>
          <pc:sldMk cId="2778101438" sldId="262"/>
        </pc:sldMkLst>
        <pc:spChg chg="mod">
          <ac:chgData name="Josh van Houts" userId="14a3faa1-571b-440c-86f4-ecaf7e184f68" providerId="ADAL" clId="{4E73F1C0-87E4-F746-9AEB-B72B766D402E}" dt="2023-03-31T07:42:54.443" v="80" actId="26606"/>
          <ac:spMkLst>
            <pc:docMk/>
            <pc:sldMk cId="2778101438" sldId="262"/>
            <ac:spMk id="2" creationId="{527103DF-1417-4ACC-9274-203C7134AB25}"/>
          </ac:spMkLst>
        </pc:spChg>
        <pc:spChg chg="del">
          <ac:chgData name="Josh van Houts" userId="14a3faa1-571b-440c-86f4-ecaf7e184f68" providerId="ADAL" clId="{4E73F1C0-87E4-F746-9AEB-B72B766D402E}" dt="2023-03-31T07:42:44.964" v="75" actId="478"/>
          <ac:spMkLst>
            <pc:docMk/>
            <pc:sldMk cId="2778101438" sldId="262"/>
            <ac:spMk id="3" creationId="{66ACD8A0-54AA-46D3-934B-A1F5B896ECEF}"/>
          </ac:spMkLst>
        </pc:spChg>
        <pc:spChg chg="add del mod">
          <ac:chgData name="Josh van Houts" userId="14a3faa1-571b-440c-86f4-ecaf7e184f68" providerId="ADAL" clId="{4E73F1C0-87E4-F746-9AEB-B72B766D402E}" dt="2023-03-31T07:42:49.034" v="77" actId="478"/>
          <ac:spMkLst>
            <pc:docMk/>
            <pc:sldMk cId="2778101438" sldId="262"/>
            <ac:spMk id="5" creationId="{F4CEAEE7-48E5-5104-B154-FA5223D5F196}"/>
          </ac:spMkLst>
        </pc:spChg>
        <pc:spChg chg="add">
          <ac:chgData name="Josh van Houts" userId="14a3faa1-571b-440c-86f4-ecaf7e184f68" providerId="ADAL" clId="{4E73F1C0-87E4-F746-9AEB-B72B766D402E}" dt="2023-03-31T07:42:54.443" v="80" actId="26606"/>
          <ac:spMkLst>
            <pc:docMk/>
            <pc:sldMk cId="2778101438" sldId="262"/>
            <ac:spMk id="11" creationId="{A4AC5506-6312-4701-8D3C-40187889A947}"/>
          </ac:spMkLst>
        </pc:spChg>
        <pc:picChg chg="add mod">
          <ac:chgData name="Josh van Houts" userId="14a3faa1-571b-440c-86f4-ecaf7e184f68" providerId="ADAL" clId="{4E73F1C0-87E4-F746-9AEB-B72B766D402E}" dt="2023-03-31T07:42:57.098" v="81" actId="27614"/>
          <ac:picMkLst>
            <pc:docMk/>
            <pc:sldMk cId="2778101438" sldId="262"/>
            <ac:picMk id="6" creationId="{2D22AF77-27EE-0A18-A8FF-0673A3ABA7AD}"/>
          </ac:picMkLst>
        </pc:picChg>
      </pc:sldChg>
      <pc:sldChg chg="addSp delSp modSp mod setBg">
        <pc:chgData name="Josh van Houts" userId="14a3faa1-571b-440c-86f4-ecaf7e184f68" providerId="ADAL" clId="{4E73F1C0-87E4-F746-9AEB-B72B766D402E}" dt="2023-03-31T07:41:55.371" v="74" actId="27614"/>
        <pc:sldMkLst>
          <pc:docMk/>
          <pc:sldMk cId="3131548449" sldId="263"/>
        </pc:sldMkLst>
        <pc:spChg chg="mod ord">
          <ac:chgData name="Josh van Houts" userId="14a3faa1-571b-440c-86f4-ecaf7e184f68" providerId="ADAL" clId="{4E73F1C0-87E4-F746-9AEB-B72B766D402E}" dt="2023-03-31T07:41:53.713" v="71" actId="26606"/>
          <ac:spMkLst>
            <pc:docMk/>
            <pc:sldMk cId="3131548449" sldId="263"/>
            <ac:spMk id="2" creationId="{527103DF-1417-4ACC-9274-203C7134AB25}"/>
          </ac:spMkLst>
        </pc:spChg>
        <pc:spChg chg="del mod">
          <ac:chgData name="Josh van Houts" userId="14a3faa1-571b-440c-86f4-ecaf7e184f68" providerId="ADAL" clId="{4E73F1C0-87E4-F746-9AEB-B72B766D402E}" dt="2023-03-31T07:41:26.270" v="67" actId="478"/>
          <ac:spMkLst>
            <pc:docMk/>
            <pc:sldMk cId="3131548449" sldId="263"/>
            <ac:spMk id="3" creationId="{66ACD8A0-54AA-46D3-934B-A1F5B896ECEF}"/>
          </ac:spMkLst>
        </pc:spChg>
        <pc:spChg chg="add">
          <ac:chgData name="Josh van Houts" userId="14a3faa1-571b-440c-86f4-ecaf7e184f68" providerId="ADAL" clId="{4E73F1C0-87E4-F746-9AEB-B72B766D402E}" dt="2023-03-31T07:41:53.713" v="71" actId="26606"/>
          <ac:spMkLst>
            <pc:docMk/>
            <pc:sldMk cId="3131548449" sldId="263"/>
            <ac:spMk id="10" creationId="{3B47FC9C-2ED3-4100-A4EF-E8CDFEE106C9}"/>
          </ac:spMkLst>
        </pc:spChg>
        <pc:picChg chg="add mod">
          <ac:chgData name="Josh van Houts" userId="14a3faa1-571b-440c-86f4-ecaf7e184f68" providerId="ADAL" clId="{4E73F1C0-87E4-F746-9AEB-B72B766D402E}" dt="2023-03-31T07:41:55.230" v="72" actId="27614"/>
          <ac:picMkLst>
            <pc:docMk/>
            <pc:sldMk cId="3131548449" sldId="263"/>
            <ac:picMk id="4" creationId="{480DE431-C946-D8B5-2978-3FD3BB0CC273}"/>
          </ac:picMkLst>
        </pc:picChg>
        <pc:picChg chg="add mod">
          <ac:chgData name="Josh van Houts" userId="14a3faa1-571b-440c-86f4-ecaf7e184f68" providerId="ADAL" clId="{4E73F1C0-87E4-F746-9AEB-B72B766D402E}" dt="2023-03-31T07:41:55.371" v="74" actId="27614"/>
          <ac:picMkLst>
            <pc:docMk/>
            <pc:sldMk cId="3131548449" sldId="263"/>
            <ac:picMk id="5" creationId="{2012591B-BFE1-320E-466C-24CC94A28ED5}"/>
          </ac:picMkLst>
        </pc:picChg>
      </pc:sldChg>
    </pc:docChg>
  </pc:docChgLst>
  <pc:docChgLst>
    <pc:chgData name="Josh van Houts" userId="S::jpt.vanhouts@student.avans.nl::14a3faa1-571b-440c-86f4-ecaf7e184f68" providerId="AD" clId="Web-{D0F02164-6D99-3533-AE70-062441F3A530}"/>
    <pc:docChg chg="modSld">
      <pc:chgData name="Josh van Houts" userId="S::jpt.vanhouts@student.avans.nl::14a3faa1-571b-440c-86f4-ecaf7e184f68" providerId="AD" clId="Web-{D0F02164-6D99-3533-AE70-062441F3A530}" dt="2023-04-02T10:29:14.703" v="0"/>
      <pc:docMkLst>
        <pc:docMk/>
      </pc:docMkLst>
      <pc:sldChg chg="delSp">
        <pc:chgData name="Josh van Houts" userId="S::jpt.vanhouts@student.avans.nl::14a3faa1-571b-440c-86f4-ecaf7e184f68" providerId="AD" clId="Web-{D0F02164-6D99-3533-AE70-062441F3A530}" dt="2023-04-02T10:29:14.703" v="0"/>
        <pc:sldMkLst>
          <pc:docMk/>
          <pc:sldMk cId="3735983157" sldId="259"/>
        </pc:sldMkLst>
        <pc:spChg chg="del">
          <ac:chgData name="Josh van Houts" userId="S::jpt.vanhouts@student.avans.nl::14a3faa1-571b-440c-86f4-ecaf7e184f68" providerId="AD" clId="Web-{D0F02164-6D99-3533-AE70-062441F3A530}" dt="2023-04-02T10:29:14.703" v="0"/>
          <ac:spMkLst>
            <pc:docMk/>
            <pc:sldMk cId="3735983157" sldId="259"/>
            <ac:spMk id="3" creationId="{66ACD8A0-54AA-46D3-934B-A1F5B896EC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Gideon Bakker</a:t>
            </a:r>
            <a:br>
              <a:rPr lang="en-GB">
                <a:cs typeface="Calibri Light"/>
              </a:rPr>
            </a:br>
            <a:r>
              <a:rPr lang="en-GB">
                <a:cs typeface="Calibri Light"/>
              </a:rPr>
              <a:t>Josh van </a:t>
            </a:r>
            <a:r>
              <a:rPr lang="en-GB" err="1">
                <a:cs typeface="Calibri Light"/>
              </a:rPr>
              <a:t>Houts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2189551</a:t>
            </a:r>
          </a:p>
          <a:p>
            <a:r>
              <a:rPr lang="en-GB">
                <a:cs typeface="Calibri"/>
              </a:rPr>
              <a:t>2182446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D0702-2B1E-4B67-B929-A533115C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Product Demo</a:t>
            </a:r>
          </a:p>
        </p:txBody>
      </p:sp>
    </p:spTree>
    <p:extLst>
      <p:ext uri="{BB962C8B-B14F-4D97-AF65-F5344CB8AC3E}">
        <p14:creationId xmlns:p14="http://schemas.microsoft.com/office/powerpoint/2010/main" val="4207589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2DC26-1247-CE10-8517-DB4D8BCC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92125"/>
            <a:ext cx="6496050" cy="27305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6E865D1-1B8F-469C-44E9-DE78D401F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836613"/>
            <a:ext cx="6496050" cy="815975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8DE6D49-DEC4-E4FC-AFAC-6D1FA8CB3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722438"/>
            <a:ext cx="6496050" cy="464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103DF-1417-4ACC-9274-203C7134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Reactiviteit (events)</a:t>
            </a:r>
          </a:p>
        </p:txBody>
      </p:sp>
    </p:spTree>
    <p:extLst>
      <p:ext uri="{BB962C8B-B14F-4D97-AF65-F5344CB8AC3E}">
        <p14:creationId xmlns:p14="http://schemas.microsoft.com/office/powerpoint/2010/main" val="276484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3DF-1417-4ACC-9274-203C7134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GB" sz="4000">
                <a:cs typeface="Calibri Light"/>
              </a:rPr>
              <a:t>Asynchroniteit</a:t>
            </a:r>
            <a:endParaRPr lang="en-GB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C9B22-F587-AFC5-D094-73E0905D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437830"/>
            <a:ext cx="5167185" cy="1679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BCDAD7-E931-116D-9EB4-9584B5D1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3786614"/>
            <a:ext cx="5167185" cy="9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8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3DF-1417-4ACC-9274-203C7134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Dom Manipulatie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B35B3-35C7-179A-CD65-03050B97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53" y="2785950"/>
            <a:ext cx="3260027" cy="351485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C4AE86-F8B5-FAC3-00DD-6CDF131C1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3386" y="3092354"/>
            <a:ext cx="3797536" cy="2902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0078F-FB00-C886-E6A9-2EE8E67DB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73" y="3693679"/>
            <a:ext cx="3797536" cy="16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6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80DE431-C946-D8B5-2978-3FD3BB0C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069975"/>
            <a:ext cx="6942138" cy="3598863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12591B-BFE1-320E-466C-24CC94A28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688" y="1069975"/>
            <a:ext cx="3887788" cy="3598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103DF-1417-4ACC-9274-203C7134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 Georiënteerd Programmeren</a:t>
            </a:r>
          </a:p>
        </p:txBody>
      </p:sp>
    </p:spTree>
    <p:extLst>
      <p:ext uri="{BB962C8B-B14F-4D97-AF65-F5344CB8AC3E}">
        <p14:creationId xmlns:p14="http://schemas.microsoft.com/office/powerpoint/2010/main" val="313154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3DF-1417-4ACC-9274-203C7134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Eigen Creativiteit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D22AF77-27EE-0A18-A8FF-0673A3AB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12" y="1675227"/>
            <a:ext cx="950097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0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f7ff3f3-2e14-4601-9b8b-3859489abb34">
      <Terms xmlns="http://schemas.microsoft.com/office/infopath/2007/PartnerControls"/>
    </lcf76f155ced4ddcb4097134ff3c332f>
    <TaxCatchAll xmlns="a4036407-a927-4ab1-9a50-7e7b036fee5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C7AD67E42DDA4ABA8ED286C1716EBB" ma:contentTypeVersion="16" ma:contentTypeDescription="Create a new document." ma:contentTypeScope="" ma:versionID="1bf1bfba5a9a87a54ebb779229a4f8a9">
  <xsd:schema xmlns:xsd="http://www.w3.org/2001/XMLSchema" xmlns:xs="http://www.w3.org/2001/XMLSchema" xmlns:p="http://schemas.microsoft.com/office/2006/metadata/properties" xmlns:ns2="9f7ff3f3-2e14-4601-9b8b-3859489abb34" xmlns:ns3="a4036407-a927-4ab1-9a50-7e7b036fee54" targetNamespace="http://schemas.microsoft.com/office/2006/metadata/properties" ma:root="true" ma:fieldsID="f7e48dc5902a4d9950516aae466f9414" ns2:_="" ns3:_="">
    <xsd:import namespace="9f7ff3f3-2e14-4601-9b8b-3859489abb34"/>
    <xsd:import namespace="a4036407-a927-4ab1-9a50-7e7b036fee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ff3f3-2e14-4601-9b8b-3859489abb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bc12d8d-c97a-4a38-bef5-4671856346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36407-a927-4ab1-9a50-7e7b036fee5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5c066d8-3bb0-4e7b-a0d3-0da44f5b65c1}" ma:internalName="TaxCatchAll" ma:showField="CatchAllData" ma:web="a4036407-a927-4ab1-9a50-7e7b036fee5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74B3C8-42C2-4E56-94DC-C58AEBB47E96}">
  <ds:schemaRefs>
    <ds:schemaRef ds:uri="9f7ff3f3-2e14-4601-9b8b-3859489abb34"/>
    <ds:schemaRef ds:uri="a4036407-a927-4ab1-9a50-7e7b036fee5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04DE0F7-52AF-4372-9EB2-5910A2F614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50325D-1C80-41D0-B626-DBE72398B992}">
  <ds:schemaRefs>
    <ds:schemaRef ds:uri="9f7ff3f3-2e14-4601-9b8b-3859489abb34"/>
    <ds:schemaRef ds:uri="a4036407-a927-4ab1-9a50-7e7b036fee5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Gideon Bakker Josh van Houts</vt:lpstr>
      <vt:lpstr>Product Demo</vt:lpstr>
      <vt:lpstr>Reactiviteit (events)</vt:lpstr>
      <vt:lpstr>Asynchroniteit</vt:lpstr>
      <vt:lpstr>Dom Manipulatie</vt:lpstr>
      <vt:lpstr>Object Georiënteerd Programmeren</vt:lpstr>
      <vt:lpstr>Eigen Creativiteit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2022-02-08T10:31:57Z</dcterms:created>
  <dcterms:modified xsi:type="dcterms:W3CDTF">2023-04-02T10:29:15Z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0x010100FDC7AD67E42DDA4ABA8ED286C1716EBB</vt:lpwstr>
  </property>
  <property fmtid="{D5CDD505-2E9C-101B-9397-08002B2CF9AE}" pid="3" name="MediaServiceImageTags">
    <vt:lpwstr/>
  </property>
</Properties>
</file>