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8E94-EF9B-4112-8353-3C3FD94B8974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1E15-0C0A-4EC6-8E4E-101080EB4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1E15-0C0A-4EC6-8E4E-101080EB4D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5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1E15-0C0A-4EC6-8E4E-101080EB4D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4475" y="1237180"/>
            <a:ext cx="6408712" cy="1440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Вода в природе и жизни человека.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860947"/>
            <a:ext cx="1872208" cy="720080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Экоурок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/>
          <a:stretch/>
        </p:blipFill>
        <p:spPr bwMode="auto">
          <a:xfrm>
            <a:off x="1331640" y="2744871"/>
            <a:ext cx="2929965" cy="210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3676"/>
            <a:ext cx="3240360" cy="2437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779912" y="5229200"/>
            <a:ext cx="5040560" cy="1255150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был проведён 15 мая 2018 года.</a:t>
            </a:r>
          </a:p>
          <a:p>
            <a:r>
              <a:rPr lang="ru-RU" sz="22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Урок провёл </a:t>
            </a:r>
            <a:r>
              <a:rPr lang="ru-RU" sz="22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эколидер</a:t>
            </a:r>
            <a:r>
              <a:rPr lang="ru-RU" sz="22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АОУ СОШ №1 </a:t>
            </a:r>
            <a:r>
              <a:rPr lang="ru-RU" sz="22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Кутилин</a:t>
            </a:r>
            <a:r>
              <a:rPr lang="ru-RU" sz="22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</a:t>
            </a:r>
            <a:endParaRPr lang="ru-RU" sz="22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700" y="332656"/>
            <a:ext cx="7848872" cy="1143000"/>
          </a:xfrm>
          <a:solidFill>
            <a:schemeClr val="lt1"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22 марта – Всемирный день </a:t>
            </a:r>
            <a:r>
              <a:rPr lang="ru-RU" b="1" dirty="0" smtClean="0"/>
              <a:t>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3995" y="2060848"/>
            <a:ext cx="5184577" cy="367240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22 февраля 1993 года Генеральная Ассамблея ООН объявила 22 марта Всемирным днем воды. Цель этого праздника – привлечь внимание к проблемам нехватки питьевой воды, необходимости сохранения и рационального использования водных ресурсов.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08312" cy="3001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264696"/>
          </a:xfrm>
          <a:solidFill>
            <a:schemeClr val="lt1">
              <a:alpha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Антуан де Сент-Экзюпери</a:t>
            </a:r>
            <a:r>
              <a:rPr lang="ru-RU" dirty="0"/>
              <a:t>: Вода! У тебя нет ни вкуса, ни цвета, ни запаха, тебя не опишешь, тобою наслаждаешься, не понимая, </a:t>
            </a:r>
            <a:r>
              <a:rPr lang="ru-RU" dirty="0" smtClean="0"/>
              <a:t>что ты </a:t>
            </a:r>
            <a:r>
              <a:rPr lang="ru-RU" dirty="0"/>
              <a:t>такое. Ты не просто необходима для жизни, ты и есть жизнь</a:t>
            </a:r>
            <a:r>
              <a:rPr lang="ru-RU" dirty="0" smtClean="0"/>
              <a:t>. Ты — </a:t>
            </a:r>
            <a:r>
              <a:rPr lang="ru-RU" dirty="0"/>
              <a:t>божество, которое так легко спугнуть... Но ты даешь нам бесконечно простое счастье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Леонардо </a:t>
            </a:r>
            <a:r>
              <a:rPr lang="ru-RU" b="1" dirty="0"/>
              <a:t>да Винчи</a:t>
            </a:r>
            <a:r>
              <a:rPr lang="ru-RU" dirty="0"/>
              <a:t>: Вода – сок жизни на Земле.</a:t>
            </a:r>
          </a:p>
          <a:p>
            <a:pPr marL="0" indent="0" algn="just">
              <a:buNone/>
            </a:pPr>
            <a:r>
              <a:rPr lang="ru-RU" b="1" dirty="0" err="1" smtClean="0"/>
              <a:t>Xью</a:t>
            </a:r>
            <a:r>
              <a:rPr lang="ru-RU" b="1" dirty="0" smtClean="0"/>
              <a:t> </a:t>
            </a:r>
            <a:r>
              <a:rPr lang="ru-RU" b="1" dirty="0" err="1"/>
              <a:t>Оден</a:t>
            </a:r>
            <a:r>
              <a:rPr lang="ru-RU" dirty="0"/>
              <a:t>: Тысячи людей живут без любви, но никто — без воды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/>
              <a:t>Антуан </a:t>
            </a:r>
            <a:r>
              <a:rPr lang="ru-RU" b="1" dirty="0" err="1"/>
              <a:t>Сент-Дьердье</a:t>
            </a:r>
            <a:r>
              <a:rPr lang="ru-RU" dirty="0"/>
              <a:t>: Жизнь зародилась в воде, развивалась в воде, вода является ее растворителем и средой. Она является матрицей жизни.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/>
              <a:t>Бенджамин Франклин</a:t>
            </a:r>
            <a:r>
              <a:rPr lang="ru-RU" dirty="0"/>
              <a:t>: Мы познаём ценность воды лишь когда колодец пересыхает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0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Администратор\Desktop\voda_5-500x37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/>
          <a:stretch/>
        </p:blipFill>
        <p:spPr bwMode="auto">
          <a:xfrm>
            <a:off x="395536" y="392088"/>
            <a:ext cx="6647162" cy="423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4725144"/>
            <a:ext cx="8424936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/>
              <a:t>В теле новорожденного — до 75% воды, в теле пожилого человека — более 50%. При этом известно, что без воды человек не выживет. Так, когда у нас исчезает хотя бы 2% воды из организма, начинается мучительная жажда. При потере более 12% воды человеку ужу не восстановится без помощи врачей. А потеряв 20% воды из организма, человек умирает. </a:t>
            </a:r>
          </a:p>
        </p:txBody>
      </p:sp>
    </p:spTree>
    <p:extLst>
      <p:ext uri="{BB962C8B-B14F-4D97-AF65-F5344CB8AC3E}">
        <p14:creationId xmlns:p14="http://schemas.microsoft.com/office/powerpoint/2010/main" val="26471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Администратор\Desktop\article_20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2525"/>
            <a:ext cx="4999664" cy="5985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2878" y="332656"/>
            <a:ext cx="3353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Вода является для человека исключительно важным источником питания. По статистике человек за месяц в норме потребляет 60 литров воды (2 литра в день</a:t>
            </a:r>
            <a:r>
              <a:rPr lang="ru-RU" sz="2000" dirty="0" smtClean="0"/>
              <a:t>), но </a:t>
            </a:r>
            <a:r>
              <a:rPr lang="ru-RU" sz="2000" dirty="0"/>
              <a:t>вы сами можете рассчитать необходимое вам количество воды. Для этого воспользуйтесь следующей формулой: В(свой </a:t>
            </a:r>
            <a:r>
              <a:rPr lang="ru-RU" sz="2000" dirty="0" smtClean="0"/>
              <a:t>вес в </a:t>
            </a:r>
            <a:r>
              <a:rPr lang="ru-RU" sz="2000" dirty="0" smtClean="0"/>
              <a:t>килограммах)х31=Г(граммы</a:t>
            </a:r>
            <a:r>
              <a:rPr lang="ru-RU" sz="2000" dirty="0"/>
              <a:t>, которые вам необходимо выпить в течение дня). </a:t>
            </a:r>
          </a:p>
        </p:txBody>
      </p:sp>
    </p:spTree>
    <p:extLst>
      <p:ext uri="{BB962C8B-B14F-4D97-AF65-F5344CB8AC3E}">
        <p14:creationId xmlns:p14="http://schemas.microsoft.com/office/powerpoint/2010/main" val="25363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Администратор\Desktop\03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140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645024"/>
            <a:ext cx="8640960" cy="305490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Более 70% нашей планеты покрыто водой. Но при этом всего 3% всей воды </a:t>
            </a:r>
            <a:r>
              <a:rPr lang="ru-RU" sz="2400" dirty="0" smtClean="0"/>
              <a:t>является пресной. Большая </a:t>
            </a:r>
            <a:r>
              <a:rPr lang="ru-RU" sz="2400" dirty="0"/>
              <a:t>часть пресной воды содержится в замерзшем состоянии в </a:t>
            </a:r>
            <a:r>
              <a:rPr lang="ru-RU" sz="2400" dirty="0" smtClean="0"/>
              <a:t>ледниках</a:t>
            </a:r>
            <a:r>
              <a:rPr lang="ru-RU" sz="2400" dirty="0"/>
              <a:t>, поэтому </a:t>
            </a:r>
            <a:r>
              <a:rPr lang="ru-RU" sz="2400" dirty="0" smtClean="0"/>
              <a:t>только </a:t>
            </a:r>
            <a:r>
              <a:rPr lang="ru-RU" sz="2400" dirty="0"/>
              <a:t>1 процент из этой воды годен для питья</a:t>
            </a:r>
            <a:r>
              <a:rPr lang="ru-RU" sz="2400" dirty="0" smtClean="0"/>
              <a:t>. Свыше </a:t>
            </a:r>
            <a:r>
              <a:rPr lang="ru-RU" sz="2400" dirty="0"/>
              <a:t>400 миллионов человек живут в регионах с серьезной нехваткой </a:t>
            </a:r>
            <a:r>
              <a:rPr lang="ru-RU" sz="2400" dirty="0" smtClean="0"/>
              <a:t>воды. В </a:t>
            </a:r>
            <a:r>
              <a:rPr lang="ru-RU" sz="2400" dirty="0"/>
              <a:t>развивающихся странах на долю заболеваний, вызванных потреблением воды, непригодной для питья и приготовления пищи, приходится до 75% </a:t>
            </a:r>
            <a:r>
              <a:rPr lang="ru-RU" sz="2400" dirty="0" smtClean="0"/>
              <a:t>случаев.</a:t>
            </a:r>
            <a:endParaRPr lang="ru-RU" sz="2400" dirty="0"/>
          </a:p>
        </p:txBody>
      </p:sp>
      <p:pic>
        <p:nvPicPr>
          <p:cNvPr id="1026" name="Picture 2" descr="C:\Users\Администратор\Desktop\4419195_1430526430.2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7536"/>
            <a:ext cx="4716016" cy="3142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b="1" dirty="0" smtClean="0"/>
              <a:t>Войны </a:t>
            </a:r>
            <a:r>
              <a:rPr lang="ru-RU" b="1" dirty="0"/>
              <a:t>из-за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1784" y="1412776"/>
            <a:ext cx="5493296" cy="49685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К числу главных конфликтов, связанных с распределением воды, следует отнести:</a:t>
            </a:r>
          </a:p>
          <a:p>
            <a:pPr algn="just"/>
            <a:r>
              <a:rPr lang="ru-RU" dirty="0" smtClean="0"/>
              <a:t>конфликт </a:t>
            </a:r>
            <a:r>
              <a:rPr lang="ru-RU" dirty="0"/>
              <a:t>между Турцией и Сирией (из-за рек Тигр и Евфрат);</a:t>
            </a:r>
          </a:p>
          <a:p>
            <a:pPr algn="just"/>
            <a:r>
              <a:rPr lang="ru-RU" dirty="0"/>
              <a:t>конфликт между Египтом, Суданом и Эфиопией (из-за реки Нил);</a:t>
            </a:r>
          </a:p>
          <a:p>
            <a:pPr algn="just"/>
            <a:r>
              <a:rPr lang="ru-RU" dirty="0"/>
              <a:t>конфликт между Израилем, Палестинской Автономией и Иорданией (из-за бассейна реки Иордан).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7" y="1628799"/>
            <a:ext cx="2861859" cy="193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7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Загрязнение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856" y="1340768"/>
            <a:ext cx="5040560" cy="5040560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ru-RU" b="1" dirty="0" smtClean="0"/>
              <a:t>Основные </a:t>
            </a:r>
            <a:r>
              <a:rPr lang="ru-RU" b="1" dirty="0"/>
              <a:t>источники загрязнения:</a:t>
            </a:r>
            <a:endParaRPr lang="ru-RU" dirty="0"/>
          </a:p>
          <a:p>
            <a:pPr algn="just" fontAlgn="base"/>
            <a:r>
              <a:rPr lang="ru-RU" dirty="0"/>
              <a:t>Нефтеперерабатывающие </a:t>
            </a:r>
            <a:r>
              <a:rPr lang="ru-RU" dirty="0" smtClean="0"/>
              <a:t>предприятия.</a:t>
            </a:r>
            <a:endParaRPr lang="ru-RU" dirty="0"/>
          </a:p>
          <a:p>
            <a:pPr algn="just" fontAlgn="base"/>
            <a:r>
              <a:rPr lang="ru-RU" dirty="0"/>
              <a:t>Тяжелые </a:t>
            </a:r>
            <a:r>
              <a:rPr lang="ru-RU" dirty="0" smtClean="0"/>
              <a:t>металлы.</a:t>
            </a:r>
            <a:endParaRPr lang="ru-RU" dirty="0"/>
          </a:p>
          <a:p>
            <a:pPr algn="just" fontAlgn="base"/>
            <a:r>
              <a:rPr lang="ru-RU" dirty="0"/>
              <a:t>Радиоактивные </a:t>
            </a:r>
            <a:r>
              <a:rPr lang="ru-RU" dirty="0" smtClean="0"/>
              <a:t>элементы.</a:t>
            </a:r>
            <a:endParaRPr lang="ru-RU" dirty="0"/>
          </a:p>
          <a:p>
            <a:pPr algn="just" fontAlgn="base"/>
            <a:r>
              <a:rPr lang="ru-RU" dirty="0" smtClean="0"/>
              <a:t>Ядохимикаты.</a:t>
            </a:r>
            <a:endParaRPr lang="ru-RU" dirty="0"/>
          </a:p>
          <a:p>
            <a:pPr algn="just" fontAlgn="base"/>
            <a:r>
              <a:rPr lang="ru-RU" dirty="0"/>
              <a:t>Стоки городских канализаций и животноводческих ферм.</a:t>
            </a:r>
          </a:p>
          <a:p>
            <a:pPr marL="0" indent="0" algn="just" fontAlgn="base">
              <a:buNone/>
            </a:pPr>
            <a:r>
              <a:rPr lang="ru-RU" dirty="0"/>
              <a:t>Ученые давно бьют тревогу, что мировой океан ежегодно получает свыше 13 млн. тонн отходов нефтепродуктов. При этом Тихий океан получает до 9 </a:t>
            </a:r>
            <a:r>
              <a:rPr lang="ru-RU" dirty="0" err="1"/>
              <a:t>млн.тонн</a:t>
            </a:r>
            <a:r>
              <a:rPr lang="ru-RU" dirty="0"/>
              <a:t>, а Атлантика — более </a:t>
            </a:r>
            <a:r>
              <a:rPr lang="ru-RU" dirty="0" smtClean="0"/>
              <a:t>3 </a:t>
            </a:r>
            <a:r>
              <a:rPr lang="ru-RU" dirty="0" err="1"/>
              <a:t>млн.тонн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/>
          <a:stretch/>
        </p:blipFill>
        <p:spPr bwMode="auto">
          <a:xfrm>
            <a:off x="611560" y="1196752"/>
            <a:ext cx="2232248" cy="2925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3578"/>
          <a:stretch/>
        </p:blipFill>
        <p:spPr bwMode="auto">
          <a:xfrm>
            <a:off x="359531" y="4437112"/>
            <a:ext cx="2860283" cy="207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507</Words>
  <Application>Microsoft Office PowerPoint</Application>
  <PresentationFormat>Экран (4:3)</PresentationFormat>
  <Paragraphs>29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Вода в природе и жизни человека.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Войны из-за воды</vt:lpstr>
      <vt:lpstr>Загрязнение воды</vt:lpstr>
      <vt:lpstr>22 марта – Всемирный день 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Елена</cp:lastModifiedBy>
  <cp:revision>33</cp:revision>
  <dcterms:created xsi:type="dcterms:W3CDTF">2018-05-09T18:54:45Z</dcterms:created>
  <dcterms:modified xsi:type="dcterms:W3CDTF">2018-05-23T11:42:35Z</dcterms:modified>
</cp:coreProperties>
</file>