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9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95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82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6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40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072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82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525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069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652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09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980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838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21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5479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4701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816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321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91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0468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7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36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3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1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48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7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87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1078-2ABA-41B7-9A7A-7A9F482B4556}" type="datetimeFigureOut">
              <a:rPr lang="ru-RU" smtClean="0"/>
              <a:t>01.08.2019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633F-BBC1-4C38-8D97-FE7AD6FF9D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112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Школа Инновационных Технологий</a:t>
            </a:r>
            <a:endParaRPr lang="ru-RU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КОВАЛЕНКО ДАНИИЛ, натейкина Ирина, чернова Дарья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00297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мотивации учеников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продуктивности учащихся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8134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3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школы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интерьер школы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2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57" y="967712"/>
            <a:ext cx="8727854" cy="47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22" y="689872"/>
            <a:ext cx="9318172" cy="51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6" y="683022"/>
            <a:ext cx="8969829" cy="498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126</TotalTime>
  <Words>27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Trebuchet MS</vt:lpstr>
      <vt:lpstr>Tw Cen MT</vt:lpstr>
      <vt:lpstr>Wingdings 2</vt:lpstr>
      <vt:lpstr>HDOfficeLightV0</vt:lpstr>
      <vt:lpstr>Контур</vt:lpstr>
      <vt:lpstr>Школа Инновационных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Школа Инновационных Технологий</dc:title>
  <dc:creator>person1</dc:creator>
  <cp:lastModifiedBy>person1</cp:lastModifiedBy>
  <cp:revision>7</cp:revision>
  <dcterms:created xsi:type="dcterms:W3CDTF">2019-08-01T04:37:42Z</dcterms:created>
  <dcterms:modified xsi:type="dcterms:W3CDTF">2019-08-01T06:44:25Z</dcterms:modified>
</cp:coreProperties>
</file>