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6" r:id="rId6"/>
    <p:sldId id="262" r:id="rId7"/>
    <p:sldId id="257" r:id="rId8"/>
    <p:sldId id="258" r:id="rId9"/>
    <p:sldId id="265" r:id="rId10"/>
    <p:sldId id="267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06BF1-7417-458E-B5B3-8C3DD0B52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48BE98-5B61-4DBC-BEEE-0D43A4E7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7295D-B7A9-4C21-AEC2-C95B0B5F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BABAC3-E1AD-4ECF-BE43-A2B2DC92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4D786-86DA-4D86-A5B5-4028A639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6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74F82-F925-4FC7-BEDC-06E5888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FA39AC-8FB2-4797-B635-69D1870CD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D8D32-B626-48E9-AA73-F60BC6E7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72935-DA6F-43EE-8479-89B910DD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606BA-B18F-4AFE-B713-9897DA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4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C37E51-090B-4690-B26F-AADA00DFE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4362F1-D7E1-45D0-B128-60118A53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E950E-9744-4DA5-AF73-7D1E3899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47775-56C1-4A74-83A2-B3E335C5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DD19E-2447-4F88-A90E-82457441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3C9A9-4F22-4721-943F-4F71C2D2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A68CB-A9B6-448F-807C-D84B6511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E5512-2E6E-4216-AAA3-953304EB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6145B-9202-439E-A373-4E4D32F1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831D9-D68A-4A34-AC1D-5FE43593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9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CFAF-47E1-46A1-AA15-5D30A2F0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EC4FD-4045-42D0-84F7-8AF6EF36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55B8A-A8E1-401F-AA9B-8EE14EFD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6EE3F-A236-445F-8E9D-E3F70731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73310-0B38-4737-AEFC-F4FE2A6A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4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A1583-C863-4D9A-9E47-920237D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A8B28-5BD9-489B-A5DB-7582C6B0A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F9644-BA20-447A-B6F9-1E701569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E78C60-ED5B-4A37-BCE5-330B5812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D49AC-1D58-42F6-8D64-DD6F29C2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866C7-EBC0-4720-A7A7-663AED1A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F555A-DF35-43D7-A88D-610401F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C0FE3A-28CC-4E5A-BA21-41503073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BE107-FF75-4C49-9A61-F7AB1E1FC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08CE63-5EBB-43D2-B05B-C14B894F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CC10A3-1BCC-47D8-A9CF-A3F3485F7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837428-E77E-44C2-8C31-7BFBF2CD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D6EEA7-2ACB-44CD-B22D-55CAF736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3E7732-92F4-42E4-9954-A7ACA2A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B77EE-04BD-4B68-94C1-E058F79B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02F5B8-2125-4ADC-93C8-21D0E7B0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AFF17A-FD5A-4E0E-B097-23B28801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8E04AE-1296-4EB9-B12C-41D75AAD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A8E557-D822-42C1-B888-648B6A69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5A0A9F-E3C5-4330-B118-964D052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F2BB46-F717-484B-B550-C23D97F4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7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4D9CD-8332-4CFD-969B-348F8B35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C2F60-D449-41D7-92C6-1B4C9763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3FA613-20EE-4583-9825-8C905483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5813E-8D10-4471-9D55-ABC7E3A5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33C8A-8866-4CD3-A905-6E369EB7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50FDF-D216-4725-807F-F89B81D1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1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5FE0C-FABB-4FD5-BF96-4B8B98C6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79D4DA-3CAD-406D-9843-79932963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77D371-A2C2-4725-8D91-2BDFEB02C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00B3D-5DB1-4937-A49F-448F3F9A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68E14B-0B64-4046-8243-0DA1C0A8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2BF5F-C759-4850-A045-CD70D0C8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81BDB-F197-451F-87E2-08FD3C69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310B5-0203-4DF7-B684-74889728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1CF81-AB19-49BB-836F-6C87ADBBC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C21C-2763-4F54-BD32-88E0755D1C10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9D812-9152-4784-892F-F2C7B9378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87DB9-EB80-4C55-9EBF-6DC35915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FF33-569B-40A6-9BAB-F68A10BD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6ECBD-7D15-4CF4-81AA-777B542E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335"/>
            <a:ext cx="9144000" cy="1000028"/>
          </a:xfrm>
        </p:spPr>
        <p:txBody>
          <a:bodyPr/>
          <a:lstStyle/>
          <a:p>
            <a:r>
              <a:rPr lang="ru-RU" dirty="0"/>
              <a:t>Виртуальный музей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1480F0-E7C0-40F7-8DD4-FCD6AB9EDC8C}"/>
              </a:ext>
            </a:extLst>
          </p:cNvPr>
          <p:cNvSpPr/>
          <p:nvPr/>
        </p:nvSpPr>
        <p:spPr>
          <a:xfrm>
            <a:off x="2314612" y="2339264"/>
            <a:ext cx="756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инструмент образовательной </a:t>
            </a:r>
            <a:r>
              <a:rPr lang="en-US" sz="2800" dirty="0"/>
              <a:t>online-</a:t>
            </a:r>
            <a:r>
              <a:rPr lang="ru-RU" sz="2800" dirty="0"/>
              <a:t>платформы</a:t>
            </a:r>
          </a:p>
        </p:txBody>
      </p:sp>
      <p:pic>
        <p:nvPicPr>
          <p:cNvPr id="6" name="Рисунок 5" descr="Банк">
            <a:extLst>
              <a:ext uri="{FF2B5EF4-FFF2-40B4-BE49-F238E27FC236}">
                <a16:creationId xmlns:a16="http://schemas.microsoft.com/office/drawing/2014/main" id="{6E30E4CE-24E2-426D-8491-6D9B9EFE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996" y="3429000"/>
            <a:ext cx="2258008" cy="22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5E3A-7C13-497C-8642-495DE9A0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728" y="18255"/>
            <a:ext cx="5758543" cy="1325563"/>
          </a:xfrm>
        </p:spPr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2557A-9BD9-4595-B5ED-CA6A487A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30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C5583-7C83-4DE0-9890-C558753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185" y="542407"/>
            <a:ext cx="6607629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317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EC8CB-0267-46B3-AD5E-C5EEC124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651" y="0"/>
            <a:ext cx="7512698" cy="1325563"/>
          </a:xfrm>
        </p:spPr>
        <p:txBody>
          <a:bodyPr/>
          <a:lstStyle/>
          <a:p>
            <a:r>
              <a:rPr lang="ru-RU" dirty="0"/>
              <a:t>Что такое</a:t>
            </a:r>
            <a:r>
              <a:rPr lang="en-US" dirty="0"/>
              <a:t> </a:t>
            </a:r>
            <a:r>
              <a:rPr lang="ru-RU" dirty="0"/>
              <a:t>виртуальный музей?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7AE01-B322-4054-8E6D-150E81AD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82" y="1446553"/>
            <a:ext cx="9506339" cy="1725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Виртуальный музей – это </a:t>
            </a:r>
            <a:r>
              <a:rPr lang="en-US" dirty="0"/>
              <a:t>online</a:t>
            </a:r>
            <a:r>
              <a:rPr lang="ru-RU" dirty="0"/>
              <a:t> платформа, возникновение которой обусловлено развитием вычислительной техники и цифровых технологий практически во всех сферах науки, культуры и искусства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7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F284B-5DD0-4467-87DD-B8FF19CB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328" y="0"/>
            <a:ext cx="7587343" cy="1325563"/>
          </a:xfrm>
        </p:spPr>
        <p:txBody>
          <a:bodyPr/>
          <a:lstStyle/>
          <a:p>
            <a:r>
              <a:rPr lang="ru-RU" dirty="0"/>
              <a:t>Примеры виртуальных музеев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CE0E0E-3B82-4903-A149-43A287264DC8}"/>
              </a:ext>
            </a:extLst>
          </p:cNvPr>
          <p:cNvSpPr/>
          <p:nvPr/>
        </p:nvSpPr>
        <p:spPr>
          <a:xfrm>
            <a:off x="867163" y="1232873"/>
            <a:ext cx="10457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 мониторингу на сентябрь 2023 года в Забайкальском крае насчитывается около 250 школьных музеев, но немногие из них носят статус виртуальных музеев.</a:t>
            </a:r>
          </a:p>
        </p:txBody>
      </p:sp>
    </p:spTree>
    <p:extLst>
      <p:ext uri="{BB962C8B-B14F-4D97-AF65-F5344CB8AC3E}">
        <p14:creationId xmlns:p14="http://schemas.microsoft.com/office/powerpoint/2010/main" val="41181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0B74E-C887-4380-B5F5-52DAF6BC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487D1-765F-4FF5-B3A1-AD575333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6060492"/>
            <a:ext cx="3929743" cy="4323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https://museums75.ru/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8C7D0F-5443-46EE-846C-2A891288F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" t="5809" r="1476"/>
          <a:stretch/>
        </p:blipFill>
        <p:spPr>
          <a:xfrm>
            <a:off x="559837" y="365125"/>
            <a:ext cx="10954139" cy="51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F250B9-677B-4E08-9486-3324E211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151" y="640637"/>
            <a:ext cx="10515600" cy="4351338"/>
          </a:xfrm>
        </p:spPr>
        <p:txBody>
          <a:bodyPr/>
          <a:lstStyle/>
          <a:p>
            <a:r>
              <a:rPr lang="ru-RU" dirty="0"/>
              <a:t>Виртуальные экскурсии</a:t>
            </a:r>
          </a:p>
          <a:p>
            <a:r>
              <a:rPr lang="ru-RU" dirty="0"/>
              <a:t>Запись на реальные экскурсии, можно почитать краткое описание</a:t>
            </a:r>
          </a:p>
          <a:p>
            <a:r>
              <a:rPr lang="ru-RU" dirty="0"/>
              <a:t>Возможность записаться как на экскурсии по музею, так и по городу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50931C-8626-408F-B6D7-FB683E6D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816306"/>
            <a:ext cx="949775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1E3CE-A8D1-45B2-A2BB-062FF96B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80" y="0"/>
            <a:ext cx="8576388" cy="1325563"/>
          </a:xfrm>
        </p:spPr>
        <p:txBody>
          <a:bodyPr/>
          <a:lstStyle/>
          <a:p>
            <a:r>
              <a:rPr lang="ru-RU" dirty="0"/>
              <a:t>Музей Красночикойской СОШ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4EAF1-6A3E-47D3-A3DB-D8896762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74" y="6108376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https://shs_krch_2.krch.zabedu.ru/index.php/shkolnyjmuzej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024EE3-2DEC-4B58-997E-77EE2F74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2" y="1325563"/>
            <a:ext cx="4705465" cy="45193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A174D5-7D98-447B-8DEC-82A7AF23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20" y="1325563"/>
            <a:ext cx="5705554" cy="26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6C733-160A-426D-88F6-715560B1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94" y="317241"/>
            <a:ext cx="10515600" cy="1325563"/>
          </a:xfrm>
        </p:spPr>
        <p:txBody>
          <a:bodyPr/>
          <a:lstStyle/>
          <a:p>
            <a:r>
              <a:rPr lang="ru-RU" dirty="0"/>
              <a:t>Почему виртуальный музей это круто и классно?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0690D-5D0D-4006-B19A-F84CCB61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2345061"/>
            <a:ext cx="8380445" cy="216787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Доступность</a:t>
            </a:r>
          </a:p>
          <a:p>
            <a:pPr lvl="0"/>
            <a:r>
              <a:rPr lang="ru-RU" dirty="0"/>
              <a:t>Сохранение научного и культурного наследия</a:t>
            </a:r>
          </a:p>
          <a:p>
            <a:pPr lvl="0"/>
            <a:r>
              <a:rPr lang="ru-RU" dirty="0"/>
              <a:t>Образовательные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50483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B4429-42B8-4CD0-B1BD-9CB13C79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24" y="18255"/>
            <a:ext cx="8473751" cy="1325563"/>
          </a:xfrm>
        </p:spPr>
        <p:txBody>
          <a:bodyPr/>
          <a:lstStyle/>
          <a:p>
            <a:r>
              <a:rPr lang="ru-RU" dirty="0"/>
              <a:t>Новизна представляемого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5EC65-6588-4548-AF29-D242FD6D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706"/>
            <a:ext cx="10515600" cy="4351338"/>
          </a:xfrm>
        </p:spPr>
        <p:txBody>
          <a:bodyPr/>
          <a:lstStyle/>
          <a:p>
            <a:r>
              <a:rPr lang="ru-RU" dirty="0"/>
              <a:t>Записаться на реальные экскурсии можно онлайн</a:t>
            </a:r>
          </a:p>
          <a:p>
            <a:r>
              <a:rPr lang="ru-RU" dirty="0"/>
              <a:t>Возможность интегрировать экспонаты музея и их описание в социальную сеть</a:t>
            </a:r>
          </a:p>
          <a:p>
            <a:r>
              <a:rPr lang="ru-RU" dirty="0"/>
              <a:t>Адаптивность версии на мобильные устройства</a:t>
            </a:r>
          </a:p>
          <a:p>
            <a:r>
              <a:rPr lang="ru-RU" dirty="0"/>
              <a:t>Методы и алгоритмы модерации в подключенном чат-боте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4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33F60-9B93-42D7-9E4F-26228EAD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022" y="0"/>
            <a:ext cx="3201955" cy="1325563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3B0B7-E53C-4996-90CF-9FBC0A9D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23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Коротко о возможностях:</a:t>
            </a:r>
          </a:p>
          <a:p>
            <a:r>
              <a:rPr lang="ru-RU" dirty="0"/>
              <a:t>Веб-сайт с возможностью авторизации, регистрации</a:t>
            </a:r>
          </a:p>
          <a:p>
            <a:r>
              <a:rPr lang="ru-RU" dirty="0"/>
              <a:t>Виртуальные экскурсии в формате фото, аудио, и </a:t>
            </a:r>
            <a:r>
              <a:rPr lang="ru-RU" dirty="0" err="1"/>
              <a:t>видеогидов</a:t>
            </a:r>
            <a:endParaRPr lang="ru-RU" dirty="0"/>
          </a:p>
          <a:p>
            <a:r>
              <a:rPr lang="ru-RU" dirty="0"/>
              <a:t>Панорама 360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	Программные средства:</a:t>
            </a:r>
          </a:p>
          <a:p>
            <a:r>
              <a:rPr lang="en-US" dirty="0"/>
              <a:t>GitHub</a:t>
            </a:r>
            <a:r>
              <a:rPr lang="ru-RU" dirty="0"/>
              <a:t> </a:t>
            </a:r>
            <a:r>
              <a:rPr lang="en-US" dirty="0"/>
              <a:t>Pages</a:t>
            </a:r>
          </a:p>
          <a:p>
            <a:r>
              <a:rPr lang="en-US" dirty="0"/>
              <a:t>Matterport</a:t>
            </a:r>
            <a:endParaRPr lang="ru-RU" dirty="0"/>
          </a:p>
          <a:p>
            <a:r>
              <a:rPr lang="ru-RU" dirty="0"/>
              <a:t>Конечный автомат на регулярных выражениях</a:t>
            </a:r>
          </a:p>
          <a:p>
            <a:r>
              <a:rPr lang="en-US" dirty="0"/>
              <a:t>Telegram</a:t>
            </a:r>
            <a:r>
              <a:rPr lang="ru-RU" dirty="0"/>
              <a:t>-бот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63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171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Виртуальный музей</vt:lpstr>
      <vt:lpstr>Что такое виртуальный музей? </vt:lpstr>
      <vt:lpstr>Примеры виртуальных музеев</vt:lpstr>
      <vt:lpstr>Презентация PowerPoint</vt:lpstr>
      <vt:lpstr>Презентация PowerPoint</vt:lpstr>
      <vt:lpstr>Музей Красночикойской СОШ №2</vt:lpstr>
      <vt:lpstr>Почему виртуальный музей это круто и классно?</vt:lpstr>
      <vt:lpstr>Новизна представляемого проекта</vt:lpstr>
      <vt:lpstr>Реализация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Виртуальный музей</dc:title>
  <dc:creator>asia frolova</dc:creator>
  <cp:lastModifiedBy>asia frolova</cp:lastModifiedBy>
  <cp:revision>14</cp:revision>
  <dcterms:created xsi:type="dcterms:W3CDTF">2023-11-22T11:21:50Z</dcterms:created>
  <dcterms:modified xsi:type="dcterms:W3CDTF">2023-11-29T10:35:42Z</dcterms:modified>
</cp:coreProperties>
</file>