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88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5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6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67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62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46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46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3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0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6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1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4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5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1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9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0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3DEAC8-2B4D-43E6-B08D-F83B08D152D4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2944F5-580F-4162-A932-2541A7C78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Microsoft_Excel_97-2003_Worksheet1.xls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CE06-F79F-4C76-A57F-5A289F940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6890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of Data Science in Financial Analysis &amp; Business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19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1761-C808-4C76-8797-8509CD98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data science in bfsi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CC4D-1BD3-48C1-BA39-EA47A356C7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4350026" cy="3311189"/>
          </a:xfrm>
        </p:spPr>
        <p:txBody>
          <a:bodyPr/>
          <a:lstStyle/>
          <a:p>
            <a:r>
              <a:rPr lang="en-US" dirty="0"/>
              <a:t>Financial PERFORMANCE trends</a:t>
            </a:r>
          </a:p>
          <a:p>
            <a:r>
              <a:rPr lang="en-US" dirty="0"/>
              <a:t>Financial forecasting</a:t>
            </a:r>
          </a:p>
          <a:p>
            <a:r>
              <a:rPr lang="en-US" dirty="0"/>
              <a:t>Corporate finance predictions</a:t>
            </a:r>
          </a:p>
          <a:p>
            <a:r>
              <a:rPr lang="en-US" dirty="0"/>
              <a:t>Banking predictions (consumer &amp; retail)</a:t>
            </a:r>
          </a:p>
          <a:p>
            <a:r>
              <a:rPr lang="en-US" dirty="0"/>
              <a:t>Insurance &amp; treasury management</a:t>
            </a:r>
          </a:p>
          <a:p>
            <a:r>
              <a:rPr lang="en-US" dirty="0"/>
              <a:t>Stock market trends &amp; predictions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C64A04-A263-47A6-964D-2CCFBD2EFBF7}"/>
              </a:ext>
            </a:extLst>
          </p:cNvPr>
          <p:cNvSpPr txBox="1">
            <a:spLocks/>
          </p:cNvSpPr>
          <p:nvPr/>
        </p:nvSpPr>
        <p:spPr>
          <a:xfrm>
            <a:off x="5582479" y="2063396"/>
            <a:ext cx="4350026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Risk management</a:t>
            </a:r>
          </a:p>
          <a:p>
            <a:r>
              <a:rPr lang="en-US" dirty="0"/>
              <a:t>Fraud detection</a:t>
            </a:r>
          </a:p>
          <a:p>
            <a:r>
              <a:rPr lang="en-US" dirty="0"/>
              <a:t>Identify verifications</a:t>
            </a:r>
          </a:p>
          <a:p>
            <a:r>
              <a:rPr lang="en-US" dirty="0"/>
              <a:t>Building new business models</a:t>
            </a:r>
          </a:p>
          <a:p>
            <a:r>
              <a:rPr lang="en-US" dirty="0"/>
              <a:t>Statistical methodologies</a:t>
            </a:r>
          </a:p>
          <a:p>
            <a:endParaRPr lang="en-US" dirty="0"/>
          </a:p>
        </p:txBody>
      </p:sp>
      <p:graphicFrame>
        <p:nvGraphicFramePr>
          <p:cNvPr id="5" name="Object 4">
            <a:hlinkClick r:id="" action="ppaction://ole?verb=1"/>
            <a:extLst>
              <a:ext uri="{FF2B5EF4-FFF2-40B4-BE49-F238E27FC236}">
                <a16:creationId xmlns:a16="http://schemas.microsoft.com/office/drawing/2014/main" id="{DBAFDC5E-C205-46F4-B3CD-68BB79B94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3909"/>
              </p:ext>
            </p:extLst>
          </p:nvPr>
        </p:nvGraphicFramePr>
        <p:xfrm>
          <a:off x="9163877" y="2339285"/>
          <a:ext cx="2080755" cy="17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3877" y="2339285"/>
                        <a:ext cx="2080755" cy="17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36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DA48-4D17-4CA9-881A-B5DF22F2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28DC-4763-436B-87DE-EA4018283F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IT’S A PROCESS OF EVALUATING BUSINESSES entities, PROJECTS, BUDGETS AND OTHER FINANCE-RELATED ENTIES TO measure and benchmark the PERFORMANCE, scalability and suitability for investment and finance control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 of using specific strategies for evaluation of risks, performance, financial health and future prospects of the business entity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 FA IS USED TO ANALYZE IF AN ENTITY IS STABLE, SOLVENT, PROFITABLE TO MAKE AN INVESTMENT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22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42A3-83B3-4478-BDAF-F00D0C8E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 is performed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8B55-9C71-44BE-B6C8-20474B5C2C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the industry based economic trends</a:t>
            </a:r>
          </a:p>
          <a:p>
            <a:r>
              <a:rPr lang="en-US" dirty="0"/>
              <a:t>Identify company strategies</a:t>
            </a:r>
          </a:p>
          <a:p>
            <a:r>
              <a:rPr lang="en-US" dirty="0"/>
              <a:t>Access the quality of the firm’s financial statements</a:t>
            </a:r>
          </a:p>
          <a:p>
            <a:r>
              <a:rPr lang="en-US" dirty="0"/>
              <a:t>Analyze current profitability and risk</a:t>
            </a:r>
          </a:p>
          <a:p>
            <a:r>
              <a:rPr lang="en-US" dirty="0"/>
              <a:t>Prepare forecasted financial statements</a:t>
            </a:r>
          </a:p>
          <a:p>
            <a:r>
              <a:rPr lang="en-US" dirty="0"/>
              <a:t>TO ASCERTAIN FINANCIAL RATIOS (comparison &amp; benchmarking with other be)</a:t>
            </a:r>
          </a:p>
          <a:p>
            <a:r>
              <a:rPr lang="en-US" dirty="0"/>
              <a:t>Value the firm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71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173D-01A1-4AC0-80EA-1F30B2ED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used for 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0D9D-E3C3-489A-B85B-A4425DBBF6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Income statement (p &amp; l statement)</a:t>
            </a:r>
          </a:p>
          <a:p>
            <a:r>
              <a:rPr lang="en-US" dirty="0"/>
              <a:t>Balance sheet</a:t>
            </a:r>
          </a:p>
          <a:p>
            <a:r>
              <a:rPr lang="en-US" dirty="0"/>
              <a:t>Statement of cash flows</a:t>
            </a:r>
          </a:p>
          <a:p>
            <a:r>
              <a:rPr lang="en-US" dirty="0"/>
              <a:t>Statement of changes in equity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86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AFD5-B555-45BF-84E2-F184E401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use the 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43C5-3F05-44D9-A877-C080A9B95B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Internal management</a:t>
            </a:r>
            <a:endParaRPr lang="en-IN" dirty="0"/>
          </a:p>
          <a:p>
            <a:r>
              <a:rPr lang="en-IN" dirty="0"/>
              <a:t>Investors</a:t>
            </a:r>
          </a:p>
          <a:p>
            <a:r>
              <a:rPr lang="en-IN" dirty="0"/>
              <a:t>Shareholders</a:t>
            </a:r>
          </a:p>
          <a:p>
            <a:r>
              <a:rPr lang="en-IN" dirty="0"/>
              <a:t>Creditors</a:t>
            </a:r>
          </a:p>
          <a:p>
            <a:endParaRPr lang="en-US" dirty="0"/>
          </a:p>
        </p:txBody>
      </p:sp>
      <p:graphicFrame>
        <p:nvGraphicFramePr>
          <p:cNvPr id="5" name="Object 4">
            <a:hlinkClick r:id="" action="ppaction://ole?verb=1"/>
            <a:extLst>
              <a:ext uri="{FF2B5EF4-FFF2-40B4-BE49-F238E27FC236}">
                <a16:creationId xmlns:a16="http://schemas.microsoft.com/office/drawing/2014/main" id="{C8D7D9A1-7CCF-444E-A4B5-3B4D13637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590640"/>
              </p:ext>
            </p:extLst>
          </p:nvPr>
        </p:nvGraphicFramePr>
        <p:xfrm>
          <a:off x="7540486" y="2657475"/>
          <a:ext cx="2199861" cy="150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Worksheet" showAsIcon="1" r:id="rId3" imgW="914400" imgH="771480" progId="Excel.Sheet.8">
                  <p:embed/>
                </p:oleObj>
              </mc:Choice>
              <mc:Fallback>
                <p:oleObj name="Worksheet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0486" y="2657475"/>
                        <a:ext cx="2199861" cy="1503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1"/>
            <a:extLst>
              <a:ext uri="{FF2B5EF4-FFF2-40B4-BE49-F238E27FC236}">
                <a16:creationId xmlns:a16="http://schemas.microsoft.com/office/drawing/2014/main" id="{EA9A7072-9FE9-4289-A49B-B9703DAE3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05208"/>
              </p:ext>
            </p:extLst>
          </p:nvPr>
        </p:nvGraphicFramePr>
        <p:xfrm>
          <a:off x="4558748" y="2657475"/>
          <a:ext cx="1994452" cy="172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Worksheet" showAsIcon="1" r:id="rId5" imgW="914400" imgH="771480" progId="Excel.Sheet.8">
                  <p:embed/>
                </p:oleObj>
              </mc:Choice>
              <mc:Fallback>
                <p:oleObj name="Worksheet" showAsIcon="1" r:id="rId5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8748" y="2657475"/>
                        <a:ext cx="1994452" cy="172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31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592F-B930-4249-8E3E-C0E6291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34" y="115957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INTL ACCTING STANDARDS – GAAP</a:t>
            </a:r>
            <a:endParaRPr lang="en-IN" sz="4000" dirty="0"/>
          </a:p>
        </p:txBody>
      </p:sp>
      <p:pic>
        <p:nvPicPr>
          <p:cNvPr id="4098" name="Picture 2" descr="Image result for gaap principles">
            <a:extLst>
              <a:ext uri="{FF2B5EF4-FFF2-40B4-BE49-F238E27FC236}">
                <a16:creationId xmlns:a16="http://schemas.microsoft.com/office/drawing/2014/main" id="{62C440E0-71D5-40D5-B4B6-F7BD535FB95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4" y="1267922"/>
            <a:ext cx="9691618" cy="464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3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6139-BE6C-4193-BA5F-CACE4CB1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5530"/>
            <a:ext cx="10396882" cy="66260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BUSINESS REPORTING STANDARDS - IFRS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1A214-B47C-45C1-8671-98FD392C54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3845" y="847725"/>
            <a:ext cx="9502265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5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CCF1-F92A-4D91-B39B-D8F117D6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6129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business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92B4-4CFF-463D-A238-AA28DFC670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Business analysis is a practice of enabling change in an organizational context by defining needs and recommending solutions that deliver value to stakeholders. </a:t>
            </a:r>
          </a:p>
          <a:p>
            <a:r>
              <a:rPr lang="en-US" dirty="0"/>
              <a:t>Design or modification of business systems / requirements</a:t>
            </a:r>
          </a:p>
          <a:p>
            <a:r>
              <a:rPr lang="en-US" dirty="0"/>
              <a:t>Ba’s collaborate with stakeholders and </a:t>
            </a:r>
            <a:r>
              <a:rPr lang="en-US" dirty="0" err="1"/>
              <a:t>sme’s</a:t>
            </a:r>
            <a:r>
              <a:rPr lang="en-US" dirty="0"/>
              <a:t> to understand their problems and needs</a:t>
            </a:r>
          </a:p>
          <a:p>
            <a:r>
              <a:rPr lang="en-US" dirty="0"/>
              <a:t>Gathers documents and analyzes business needs and requirements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90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506B-C4BD-455F-B629-76BE9662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88843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analysis</a:t>
            </a:r>
            <a:endParaRPr lang="en-IN" dirty="0"/>
          </a:p>
        </p:txBody>
      </p:sp>
      <p:pic>
        <p:nvPicPr>
          <p:cNvPr id="2050" name="Picture 2" descr="Business Analysis Process">
            <a:extLst>
              <a:ext uri="{FF2B5EF4-FFF2-40B4-BE49-F238E27FC236}">
                <a16:creationId xmlns:a16="http://schemas.microsoft.com/office/drawing/2014/main" id="{69D41BB8-B788-4E75-933F-C1DD0520E5F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6435"/>
            <a:ext cx="9359347" cy="44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331</TotalTime>
  <Words>270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Impact</vt:lpstr>
      <vt:lpstr>Main Event</vt:lpstr>
      <vt:lpstr>Microsoft Excel 97-2003 Worksheet</vt:lpstr>
      <vt:lpstr>Microsoft Word Document</vt:lpstr>
      <vt:lpstr>Application of Data Science in Financial Analysis &amp; Business Analysis</vt:lpstr>
      <vt:lpstr>Financial analysis</vt:lpstr>
      <vt:lpstr>How fa is performed</vt:lpstr>
      <vt:lpstr>Reports used for fa</vt:lpstr>
      <vt:lpstr>Who will use the fa</vt:lpstr>
      <vt:lpstr>INTL ACCTING STANDARDS – GAAP</vt:lpstr>
      <vt:lpstr>BUSINESS REPORTING STANDARDS - IFRS</vt:lpstr>
      <vt:lpstr>What is business analysis</vt:lpstr>
      <vt:lpstr>Business analysis</vt:lpstr>
      <vt:lpstr>Application of data science in bfsi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Sivakumar</dc:creator>
  <cp:lastModifiedBy>Sivakumar</cp:lastModifiedBy>
  <cp:revision>31</cp:revision>
  <dcterms:created xsi:type="dcterms:W3CDTF">2019-02-16T05:37:03Z</dcterms:created>
  <dcterms:modified xsi:type="dcterms:W3CDTF">2019-02-16T12:28:12Z</dcterms:modified>
</cp:coreProperties>
</file>