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5CA9"/>
    <a:srgbClr val="045DB9"/>
    <a:srgbClr val="6DB5FF"/>
    <a:srgbClr val="ED7737"/>
    <a:srgbClr val="FDB026"/>
    <a:srgbClr val="EC7734"/>
    <a:srgbClr val="83AFDC"/>
    <a:srgbClr val="84B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0929"/>
  </p:normalViewPr>
  <p:slideViewPr>
    <p:cSldViewPr>
      <p:cViewPr varScale="1">
        <p:scale>
          <a:sx n="92" d="100"/>
          <a:sy n="92" d="100"/>
        </p:scale>
        <p:origin x="13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6071C-5EFE-4FC3-98E4-E05BAD8C5E2F}" type="datetimeFigureOut">
              <a:rPr lang="pt-BR" smtClean="0"/>
              <a:t>04/10/2016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FE687-2A46-4428-825C-A4513A4A9B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2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fld id="{5A81BE82-6223-4905-B0C9-FDC186A7FB0C}" type="slidenum">
              <a:rPr lang="en-GB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9</a:t>
            </a:fld>
            <a:endParaRPr lang="en-GB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1129772" y="710922"/>
            <a:ext cx="4519083" cy="35546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/>
          </p:nvPr>
        </p:nvSpPr>
        <p:spPr>
          <a:xfrm>
            <a:off x="903817" y="4502507"/>
            <a:ext cx="4970992" cy="426718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2959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0" y="333375"/>
            <a:ext cx="9144000" cy="20875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539750" y="0"/>
            <a:ext cx="0" cy="6858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8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620713"/>
            <a:ext cx="25876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1042988" y="3471863"/>
            <a:ext cx="7416800" cy="935037"/>
          </a:xfrm>
        </p:spPr>
        <p:txBody>
          <a:bodyPr/>
          <a:lstStyle>
            <a:lvl1pPr>
              <a:defRPr sz="3200" b="1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703763"/>
            <a:ext cx="7416800" cy="381000"/>
          </a:xfrm>
        </p:spPr>
        <p:txBody>
          <a:bodyPr anchor="ctr"/>
          <a:lstStyle>
            <a:lvl1pPr marL="0" indent="0">
              <a:buFont typeface="Webdings" pitchFamily="18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7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0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066800"/>
            <a:ext cx="399256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066800"/>
            <a:ext cx="3992562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21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7067128" cy="71095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85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55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08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76200"/>
            <a:ext cx="2033587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76200"/>
            <a:ext cx="5951538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4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27" name="Rectangle 25"/>
          <p:cNvSpPr>
            <a:spLocks noChangeArrowheads="1"/>
          </p:cNvSpPr>
          <p:nvPr/>
        </p:nvSpPr>
        <p:spPr bwMode="auto">
          <a:xfrm>
            <a:off x="0" y="914400"/>
            <a:ext cx="9144000" cy="563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28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8C8C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29" name="Line 18"/>
          <p:cNvSpPr>
            <a:spLocks noChangeShapeType="1"/>
          </p:cNvSpPr>
          <p:nvPr/>
        </p:nvSpPr>
        <p:spPr bwMode="auto">
          <a:xfrm rot="5400000">
            <a:off x="4572000" y="-3663950"/>
            <a:ext cx="0" cy="9144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76200"/>
            <a:ext cx="76088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Clique para editar o estilo do título mestre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066800"/>
            <a:ext cx="813752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pt-BR" noProof="0" dirty="0"/>
          </a:p>
        </p:txBody>
      </p:sp>
      <p:sp>
        <p:nvSpPr>
          <p:cNvPr id="1032" name="Rectangle 22"/>
          <p:cNvSpPr>
            <a:spLocks noGrp="1" noChangeArrowheads="1"/>
          </p:cNvSpPr>
          <p:nvPr userDrawn="1"/>
        </p:nvSpPr>
        <p:spPr bwMode="gray">
          <a:xfrm>
            <a:off x="295275" y="6629400"/>
            <a:ext cx="11080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pt-BR" altLang="pt-BR" sz="900" dirty="0" smtClean="0">
                <a:solidFill>
                  <a:srgbClr val="FFFFFF"/>
                </a:solidFill>
                <a:latin typeface="Arial" panose="020B0604020202020204" pitchFamily="34" charset="0"/>
              </a:rPr>
              <a:t>28/11/2014</a:t>
            </a:r>
            <a:endParaRPr lang="en-US" altLang="pt-BR" sz="9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33" name="Rectangle 23"/>
          <p:cNvSpPr>
            <a:spLocks noGrp="1" noChangeArrowheads="1"/>
          </p:cNvSpPr>
          <p:nvPr/>
        </p:nvSpPr>
        <p:spPr bwMode="gray">
          <a:xfrm>
            <a:off x="3943350" y="6629400"/>
            <a:ext cx="48768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pt-BR" sz="900" dirty="0">
                <a:solidFill>
                  <a:srgbClr val="FFFFFF"/>
                </a:solidFill>
                <a:latin typeface="Arial" panose="020B0604020202020204" pitchFamily="34" charset="0"/>
              </a:rPr>
              <a:t>http</a:t>
            </a:r>
            <a:r>
              <a:rPr lang="en-US" altLang="pt-BR" sz="900" dirty="0" smtClean="0">
                <a:solidFill>
                  <a:srgbClr val="FFFFFF"/>
                </a:solidFill>
                <a:latin typeface="Arial" panose="020B0604020202020204" pitchFamily="34" charset="0"/>
              </a:rPr>
              <a:t>://escritoriodeprojetos.com.br</a:t>
            </a:r>
            <a:endParaRPr lang="en-US" altLang="pt-BR" sz="9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034" name="Picture 2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13" y="231775"/>
            <a:ext cx="779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3141663"/>
            <a:ext cx="7416800" cy="1295400"/>
          </a:xfrm>
        </p:spPr>
        <p:txBody>
          <a:bodyPr/>
          <a:lstStyle/>
          <a:p>
            <a:r>
              <a:rPr lang="pt-BR" dirty="0"/>
              <a:t>Status Report</a:t>
            </a:r>
            <a:br>
              <a:rPr lang="pt-BR" dirty="0"/>
            </a:br>
            <a:r>
              <a:rPr lang="pt-BR" dirty="0"/>
              <a:t>[Projeto</a:t>
            </a:r>
            <a:r>
              <a:rPr lang="pt-BR" dirty="0" smtClean="0"/>
              <a:t>]</a:t>
            </a:r>
            <a:br>
              <a:rPr lang="pt-BR" dirty="0" smtClean="0"/>
            </a:br>
            <a:r>
              <a:rPr lang="pt-BR" dirty="0" smtClean="0"/>
              <a:t>[Cliente]</a:t>
            </a:r>
            <a:endParaRPr lang="pt-BR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5280496"/>
            <a:ext cx="7416800" cy="812800"/>
          </a:xfrm>
        </p:spPr>
        <p:txBody>
          <a:bodyPr/>
          <a:lstStyle/>
          <a:p>
            <a:r>
              <a:rPr lang="pt-BR" dirty="0"/>
              <a:t>[</a:t>
            </a:r>
            <a:r>
              <a:rPr lang="pt-BR" dirty="0" smtClean="0"/>
              <a:t>Autor]</a:t>
            </a:r>
            <a:endParaRPr lang="pt-BR" dirty="0"/>
          </a:p>
          <a:p>
            <a:r>
              <a:rPr lang="pt-BR" dirty="0"/>
              <a:t>Período de ______ até </a:t>
            </a:r>
            <a:r>
              <a:rPr lang="pt-BR" dirty="0" smtClean="0"/>
              <a:t>_________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108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Agenda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Sumário Executivo</a:t>
            </a:r>
          </a:p>
          <a:p>
            <a:r>
              <a:rPr lang="pt-BR" dirty="0"/>
              <a:t>Atividades Concluídas / </a:t>
            </a:r>
            <a:r>
              <a:rPr lang="pt-BR" dirty="0" err="1"/>
              <a:t>Deliverables</a:t>
            </a:r>
            <a:endParaRPr lang="pt-BR" dirty="0"/>
          </a:p>
          <a:p>
            <a:r>
              <a:rPr lang="en-US" dirty="0" smtClean="0"/>
              <a:t>Progresso (</a:t>
            </a:r>
            <a:r>
              <a:rPr lang="en-US" dirty="0" err="1" smtClean="0"/>
              <a:t>Análise</a:t>
            </a:r>
            <a:r>
              <a:rPr lang="en-US" dirty="0" smtClean="0"/>
              <a:t> do Valor </a:t>
            </a:r>
            <a:r>
              <a:rPr lang="en-US" dirty="0" err="1" smtClean="0"/>
              <a:t>Agregado</a:t>
            </a:r>
            <a:r>
              <a:rPr lang="en-US" dirty="0" smtClean="0"/>
              <a:t>)</a:t>
            </a:r>
            <a:endParaRPr lang="pt-BR" dirty="0" smtClean="0"/>
          </a:p>
          <a:p>
            <a:r>
              <a:rPr lang="pt-BR" dirty="0" smtClean="0"/>
              <a:t>Pontos </a:t>
            </a:r>
            <a:r>
              <a:rPr lang="pt-BR" dirty="0"/>
              <a:t>de Atenção</a:t>
            </a:r>
          </a:p>
          <a:p>
            <a:r>
              <a:rPr lang="pt-BR" dirty="0"/>
              <a:t>Próximos Passos</a:t>
            </a:r>
          </a:p>
          <a:p>
            <a:r>
              <a:rPr lang="pt-BR" dirty="0"/>
              <a:t>Informações adicionais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34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Sumário Executivo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3716338"/>
            <a:ext cx="8713787" cy="2684462"/>
          </a:xfrm>
        </p:spPr>
        <p:txBody>
          <a:bodyPr/>
          <a:lstStyle/>
          <a:p>
            <a:endParaRPr lang="pt-BR" dirty="0"/>
          </a:p>
        </p:txBody>
      </p:sp>
      <p:graphicFrame>
        <p:nvGraphicFramePr>
          <p:cNvPr id="2734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429136"/>
              </p:ext>
            </p:extLst>
          </p:nvPr>
        </p:nvGraphicFramePr>
        <p:xfrm>
          <a:off x="107950" y="1479426"/>
          <a:ext cx="8928100" cy="173355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549525"/>
                <a:gridCol w="919163"/>
                <a:gridCol w="5459412"/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Indicador por Área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Status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Comentário / Ação Requerida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Custo (CPI)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Prazo (SPI)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Escopo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273434" name="Group 26"/>
          <p:cNvGraphicFramePr>
            <a:graphicFrameLocks noGrp="1"/>
          </p:cNvGraphicFramePr>
          <p:nvPr>
            <p:extLst/>
          </p:nvPr>
        </p:nvGraphicFramePr>
        <p:xfrm>
          <a:off x="107950" y="980728"/>
          <a:ext cx="6837363" cy="457200"/>
        </p:xfrm>
        <a:graphic>
          <a:graphicData uri="http://schemas.openxmlformats.org/drawingml/2006/table">
            <a:tbl>
              <a:tblPr/>
              <a:tblGrid>
                <a:gridCol w="700088"/>
                <a:gridCol w="228600"/>
                <a:gridCol w="1811337"/>
                <a:gridCol w="228600"/>
                <a:gridCol w="1811338"/>
                <a:gridCol w="228600"/>
                <a:gridCol w="182880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Status: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pt-B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Conforme Planejado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Riscos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Gerenciáveis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Situação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Crítica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15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Atividades Concluídas / Deliverables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65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Progresso – </a:t>
            </a:r>
            <a:r>
              <a:rPr lang="en-US" dirty="0" err="1" smtClean="0"/>
              <a:t>Análise</a:t>
            </a:r>
            <a:r>
              <a:rPr lang="en-US" dirty="0" smtClean="0"/>
              <a:t> do Valor </a:t>
            </a:r>
            <a:r>
              <a:rPr lang="en-US" dirty="0" err="1" smtClean="0"/>
              <a:t>Agregado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07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Pontos</a:t>
            </a:r>
            <a:r>
              <a:rPr lang="en-US" dirty="0"/>
              <a:t> de </a:t>
            </a:r>
            <a:r>
              <a:rPr lang="en-US" dirty="0" err="1" smtClean="0"/>
              <a:t>Atenção</a:t>
            </a:r>
            <a:r>
              <a:rPr lang="en-US" dirty="0" smtClean="0"/>
              <a:t> / </a:t>
            </a:r>
            <a:r>
              <a:rPr lang="en-US" dirty="0" err="1" smtClean="0"/>
              <a:t>Riscos</a:t>
            </a:r>
            <a:endParaRPr 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9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Próximos Passos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26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Informações adicionais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Próxima</a:t>
            </a:r>
            <a:r>
              <a:rPr lang="en-US" dirty="0" smtClean="0"/>
              <a:t> </a:t>
            </a:r>
            <a:r>
              <a:rPr lang="en-US" dirty="0" err="1" smtClean="0"/>
              <a:t>reunião</a:t>
            </a:r>
            <a:r>
              <a:rPr lang="en-US" dirty="0" smtClean="0"/>
              <a:t>: ___/___/____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693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Grp="1" noChangeArrowheads="1"/>
          </p:cNvSpPr>
          <p:nvPr>
            <p:ph type="ctrTitle"/>
          </p:nvPr>
        </p:nvSpPr>
        <p:spPr>
          <a:xfrm>
            <a:off x="609600" y="2438400"/>
            <a:ext cx="8237538" cy="25574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 smtClean="0">
                <a:latin typeface="Tahoma" pitchFamily="34" charset="0"/>
              </a:rPr>
              <a:t>Obrigado!</a:t>
            </a:r>
            <a:br>
              <a:rPr lang="en-GB" dirty="0" smtClean="0">
                <a:latin typeface="Tahoma" pitchFamily="34" charset="0"/>
              </a:rPr>
            </a:br>
            <a:r>
              <a:rPr lang="en-GB" dirty="0" smtClean="0">
                <a:latin typeface="Tahoma" pitchFamily="34" charset="0"/>
              </a:rPr>
              <a:t/>
            </a:r>
            <a:br>
              <a:rPr lang="en-GB" dirty="0" smtClean="0">
                <a:latin typeface="Tahoma" pitchFamily="34" charset="0"/>
              </a:rPr>
            </a:br>
            <a:r>
              <a:rPr lang="en-GB" dirty="0" smtClean="0">
                <a:latin typeface="Tahoma" pitchFamily="34" charset="0"/>
              </a:rPr>
              <a:t>Eduardo Montes, PMP</a:t>
            </a:r>
            <a:br>
              <a:rPr lang="en-GB" dirty="0" smtClean="0">
                <a:latin typeface="Tahoma" pitchFamily="34" charset="0"/>
              </a:rPr>
            </a:br>
            <a:r>
              <a:rPr lang="en-GB" dirty="0" smtClean="0">
                <a:latin typeface="Tahoma" pitchFamily="34" charset="0"/>
              </a:rPr>
              <a:t/>
            </a:r>
            <a:br>
              <a:rPr lang="en-GB" dirty="0" smtClean="0">
                <a:latin typeface="Tahoma" pitchFamily="34" charset="0"/>
              </a:rPr>
            </a:br>
            <a:r>
              <a:rPr lang="en-GB" dirty="0" smtClean="0">
                <a:latin typeface="Tahoma" pitchFamily="34" charset="0"/>
              </a:rPr>
              <a:t>eduardo@escritoriodeprojetos.com.br</a:t>
            </a:r>
          </a:p>
        </p:txBody>
      </p:sp>
    </p:spTree>
    <p:extLst>
      <p:ext uri="{BB962C8B-B14F-4D97-AF65-F5344CB8AC3E}">
        <p14:creationId xmlns:p14="http://schemas.microsoft.com/office/powerpoint/2010/main" val="27429272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MO_PowerPoint">
  <a:themeElements>
    <a:clrScheme name="">
      <a:dk1>
        <a:srgbClr val="333333"/>
      </a:dk1>
      <a:lt1>
        <a:srgbClr val="BDE0FF"/>
      </a:lt1>
      <a:dk2>
        <a:srgbClr val="FFFFFF"/>
      </a:dk2>
      <a:lt2>
        <a:srgbClr val="808080"/>
      </a:lt2>
      <a:accent1>
        <a:srgbClr val="245CA8"/>
      </a:accent1>
      <a:accent2>
        <a:srgbClr val="EB7734"/>
      </a:accent2>
      <a:accent3>
        <a:srgbClr val="DBEDFF"/>
      </a:accent3>
      <a:accent4>
        <a:srgbClr val="2A2A2A"/>
      </a:accent4>
      <a:accent5>
        <a:srgbClr val="ACB5D1"/>
      </a:accent5>
      <a:accent6>
        <a:srgbClr val="D56B2E"/>
      </a:accent6>
      <a:hlink>
        <a:srgbClr val="82AEDB"/>
      </a:hlink>
      <a:folHlink>
        <a:srgbClr val="FCAF26"/>
      </a:folHlink>
    </a:clrScheme>
    <a:fontScheme name="PMO_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PMO_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PMO.potx" id="{F7937F6E-02CB-423C-ACAF-3BE96E3262F1}" vid="{494CEEFA-2320-4B0E-BA0D-61EE4BC0CD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PowerPointPMO</Template>
  <TotalTime>10</TotalTime>
  <Words>84</Words>
  <Application>Microsoft Office PowerPoint</Application>
  <PresentationFormat>On-screen Show (4:3)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Lucida Sans Unicode</vt:lpstr>
      <vt:lpstr>Tahoma</vt:lpstr>
      <vt:lpstr>Times</vt:lpstr>
      <vt:lpstr>Times New Roman</vt:lpstr>
      <vt:lpstr>Webdings</vt:lpstr>
      <vt:lpstr>PMO_PowerPoint</vt:lpstr>
      <vt:lpstr>Status Report [Projeto] [Cliente]</vt:lpstr>
      <vt:lpstr>Agenda</vt:lpstr>
      <vt:lpstr>Sumário Executivo</vt:lpstr>
      <vt:lpstr>Atividades Concluídas / Deliverables</vt:lpstr>
      <vt:lpstr>Progresso – Análise do Valor Agregado</vt:lpstr>
      <vt:lpstr>Pontos de Atenção / Riscos</vt:lpstr>
      <vt:lpstr>Próximos Passos</vt:lpstr>
      <vt:lpstr>Informações adicionais</vt:lpstr>
      <vt:lpstr>Obrigado!  Eduardo Montes, PMP  eduardo@escritoriodeprojetos.com.br</vt:lpstr>
    </vt:vector>
  </TitlesOfParts>
  <Company>PMO Escritório de Projetos LTDA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</dc:title>
  <dc:creator>Eduardo Montes</dc:creator>
  <dc:description>http://www.escritoriodeprojetos.com.br</dc:description>
  <cp:lastModifiedBy>Eduardo Montes</cp:lastModifiedBy>
  <cp:revision>3</cp:revision>
  <dcterms:created xsi:type="dcterms:W3CDTF">2014-11-28T17:17:01Z</dcterms:created>
  <dcterms:modified xsi:type="dcterms:W3CDTF">2016-10-04T11:22:33Z</dcterms:modified>
</cp:coreProperties>
</file>