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42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4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929"/>
  </p:normalViewPr>
  <p:slideViewPr>
    <p:cSldViewPr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controlar-as-comunicacoes" TargetMode="External"/><Relationship Id="rId2" Type="http://schemas.openxmlformats.org/officeDocument/2006/relationships/hyperlink" Target="https://escritoriodeprojetos.com.br/gerenciar-as-comunicacoes" TargetMode="External"/><Relationship Id="rId1" Type="http://schemas.openxmlformats.org/officeDocument/2006/relationships/hyperlink" Target="https://escritoriodeprojetos.com.br/planejar-o-gerenciamento-das-comunicacoes" TargetMode="Externa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metodos-de-comunicacao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modelos-de-comunicacoes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escritoriodeprojetos.com.br/registro-das-partes-interessad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tecnologia-das-comunicacoes" TargetMode="External"/><Relationship Id="rId11" Type="http://schemas.openxmlformats.org/officeDocument/2006/relationships/hyperlink" Target="https://escritoriodeprojetos.com.br/documentos-do-projeto" TargetMode="External"/><Relationship Id="rId5" Type="http://schemas.openxmlformats.org/officeDocument/2006/relationships/hyperlink" Target="https://escritoriodeprojetos.com.br/analise-de-requisitos-da-comunicacao" TargetMode="External"/><Relationship Id="rId10" Type="http://schemas.openxmlformats.org/officeDocument/2006/relationships/hyperlink" Target="https://escritoriodeprojetos.com.br/plano-de-gerenciamento-das-comunicacoes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reunioes" TargetMode="External"/><Relationship Id="rId14" Type="http://schemas.openxmlformats.org/officeDocument/2006/relationships/image" Target="../media/image11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sistemas-de-gerenciamento-da-informacao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metodos-de-comunicacao" TargetMode="External"/><Relationship Id="rId12" Type="http://schemas.openxmlformats.org/officeDocument/2006/relationships/hyperlink" Target="https://escritoriodeprojetos.com.br/documentos-do-projeto" TargetMode="External"/><Relationship Id="rId2" Type="http://schemas.openxmlformats.org/officeDocument/2006/relationships/hyperlink" Target="https://escritoriodeprojetos.com.br/relatorios-de-desempenho-do-trabalho" TargetMode="External"/><Relationship Id="rId1" Type="http://schemas.openxmlformats.org/officeDocument/2006/relationships/hyperlink" Target="https://escritoriodeprojetos.com.br/plano-de-gerenciamento-das-comunicacoes" TargetMode="External"/><Relationship Id="rId6" Type="http://schemas.openxmlformats.org/officeDocument/2006/relationships/hyperlink" Target="https://escritoriodeprojetos.com.br/modelos-de-comunicacoes" TargetMode="External"/><Relationship Id="rId11" Type="http://schemas.openxmlformats.org/officeDocument/2006/relationships/hyperlink" Target="https://escritoriodeprojetos.com.br/plano-de-gerenciamento-do-projeto" TargetMode="External"/><Relationship Id="rId5" Type="http://schemas.openxmlformats.org/officeDocument/2006/relationships/hyperlink" Target="https://escritoriodeprojetos.com.br/tecnologia-das-comunicacoes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s://escritoriodeprojetos.com.br/comunicacoes-do-projeto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relatorios-de-desempenho" TargetMode="External"/><Relationship Id="rId14" Type="http://schemas.openxmlformats.org/officeDocument/2006/relationships/image" Target="../media/image10.pn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unioes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escritoriodeprojetos.com.br/registro-das-questoes" TargetMode="External"/><Relationship Id="rId7" Type="http://schemas.openxmlformats.org/officeDocument/2006/relationships/hyperlink" Target="https://escritoriodeprojetos.com.br/opiniao-especializada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escritoriodeprojetos.com.br/comunicacoes-do-projeto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sistemas-de-gerenciamento-da-informacao" TargetMode="External"/><Relationship Id="rId11" Type="http://schemas.openxmlformats.org/officeDocument/2006/relationships/hyperlink" Target="https://escritoriodeprojetos.com.br/documentos-do-projeto" TargetMode="External"/><Relationship Id="rId5" Type="http://schemas.openxmlformats.org/officeDocument/2006/relationships/hyperlink" Target="https://escritoriodeprojetos.com.br/ativos-de-processos-organizacionais" TargetMode="External"/><Relationship Id="rId10" Type="http://schemas.openxmlformats.org/officeDocument/2006/relationships/hyperlink" Target="https://escritoriodeprojetos.com.br/solicitacoes-de-mudanca" TargetMode="External"/><Relationship Id="rId4" Type="http://schemas.openxmlformats.org/officeDocument/2006/relationships/hyperlink" Target="https://escritoriodeprojetos.com.br/dados-de-desempenho-do-trabalho" TargetMode="External"/><Relationship Id="rId9" Type="http://schemas.openxmlformats.org/officeDocument/2006/relationships/hyperlink" Target="https://escritoriodeprojetos.com.br/informacoes-sobre-o-desempenho-do-trabalho" TargetMode="External"/><Relationship Id="rId14" Type="http://schemas.openxmlformats.org/officeDocument/2006/relationships/image" Target="../media/image11.pn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unioes" TargetMode="External"/><Relationship Id="rId3" Type="http://schemas.openxmlformats.org/officeDocument/2006/relationships/hyperlink" Target="https://escritoriodeprojetos.com.br/registro-das-partes-interessadas" TargetMode="External"/><Relationship Id="rId7" Type="http://schemas.openxmlformats.org/officeDocument/2006/relationships/hyperlink" Target="https://escritoriodeprojetos.com.br/opiniao-especializada" TargetMode="External"/><Relationship Id="rId2" Type="http://schemas.openxmlformats.org/officeDocument/2006/relationships/hyperlink" Target="https://escritoriodeprojetos.com.br/analise-de-partes-interessadas" TargetMode="External"/><Relationship Id="rId1" Type="http://schemas.openxmlformats.org/officeDocument/2006/relationships/hyperlink" Target="https://escritoriodeprojetos.com.br/termo-de-abertura-do-projeto" TargetMode="External"/><Relationship Id="rId6" Type="http://schemas.openxmlformats.org/officeDocument/2006/relationships/hyperlink" Target="https://escritoriodeprojetos.com.br/ativos-de-processos-organizacionais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escritoriodeprojetos.com.br/fatores-ambientais-da-empresa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image" Target="../media/image4.jpg"/></Relationships>
</file>

<file path=ppt/diagrams/_rels/data23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plano-de-gerenciamento-das-partes-interessadas" TargetMode="External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tecnicas-analiticas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escritoriodeprojetos.com.br/registro-das-partes-interessad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reunioes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escritoriodeprojetos.com.br/opiniao-especializada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documentos-do-projeto" TargetMode="External"/></Relationships>
</file>

<file path=ppt/diagrams/_rels/data25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gistro-das-questoes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escritoriodeprojetos.com.br/registro-das-mudancas" TargetMode="External"/><Relationship Id="rId7" Type="http://schemas.openxmlformats.org/officeDocument/2006/relationships/hyperlink" Target="https://escritoriodeprojetos.com.br/habilidades-de-gerenciamento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escritoriodeprojetos.com.br/plano-de-gerenciamento-das-comunicacoes" TargetMode="External"/><Relationship Id="rId1" Type="http://schemas.openxmlformats.org/officeDocument/2006/relationships/hyperlink" Target="https://escritoriodeprojetos.com.br/plano-de-gerenciamento-das-partes-interessadas" TargetMode="External"/><Relationship Id="rId6" Type="http://schemas.openxmlformats.org/officeDocument/2006/relationships/hyperlink" Target="https://escritoriodeprojetos.com.br/habilidades-interpessoais" TargetMode="External"/><Relationship Id="rId11" Type="http://schemas.openxmlformats.org/officeDocument/2006/relationships/hyperlink" Target="https://escritoriodeprojetos.com.br/documentos-do-projeto" TargetMode="External"/><Relationship Id="rId5" Type="http://schemas.openxmlformats.org/officeDocument/2006/relationships/hyperlink" Target="https://escritoriodeprojetos.com.br/metodos-de-comunicacao" TargetMode="External"/><Relationship Id="rId10" Type="http://schemas.openxmlformats.org/officeDocument/2006/relationships/hyperlink" Target="https://escritoriodeprojetos.com.br/plano-de-gerenciamento-do-projeto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solicitacoes-de-mudanca" TargetMode="External"/><Relationship Id="rId14" Type="http://schemas.openxmlformats.org/officeDocument/2006/relationships/image" Target="../media/image11.png"/></Relationships>
</file>

<file path=ppt/diagrams/_rels/data2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informacoes-sobre-o-desempenho-do-trabalho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escritoriodeprojetos.com.br/dados-de-desempenho-do-trabalho" TargetMode="External"/><Relationship Id="rId7" Type="http://schemas.openxmlformats.org/officeDocument/2006/relationships/hyperlink" Target="https://escritoriodeprojetos.com.br/reunioes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escritoriodeprojetos.com.br/registro-das-questoe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opiniao-especializada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escritoriodeprojetos.com.br/sistemas-de-gerenciamento-da-informacao" TargetMode="External"/><Relationship Id="rId10" Type="http://schemas.openxmlformats.org/officeDocument/2006/relationships/hyperlink" Target="https://escritoriodeprojetos.com.br/ativos-de-processos-organizacionais" TargetMode="External"/><Relationship Id="rId4" Type="http://schemas.openxmlformats.org/officeDocument/2006/relationships/hyperlink" Target="https://escritoriodeprojetos.com.br/documentos-do-projeto" TargetMode="External"/><Relationship Id="rId9" Type="http://schemas.openxmlformats.org/officeDocument/2006/relationships/hyperlink" Target="https://escritoriodeprojetos.com.br/solicitacoes-de-mudanca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scritoriodeprojetos.com.br/ativos-de-processos-organizacionais" TargetMode="External"/><Relationship Id="rId7" Type="http://schemas.openxmlformats.org/officeDocument/2006/relationships/hyperlink" Target="https://escritoriodeprojetos.com.br/transicao-do-produto-servico-ou-resultado-final" TargetMode="External"/><Relationship Id="rId2" Type="http://schemas.openxmlformats.org/officeDocument/2006/relationships/hyperlink" Target="https://escritoriodeprojetos.com.br/entreg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reunioes" TargetMode="External"/><Relationship Id="rId5" Type="http://schemas.openxmlformats.org/officeDocument/2006/relationships/hyperlink" Target="https://escritoriodeprojetos.com.br/tecnicas-analiticas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escritoriodeprojetos.com.br/opiniao-especializada" TargetMode="External"/><Relationship Id="rId9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controlar-as-comunicacoes" TargetMode="External"/><Relationship Id="rId2" Type="http://schemas.openxmlformats.org/officeDocument/2006/relationships/hyperlink" Target="https://escritoriodeprojetos.com.br/gerenciar-as-comunicacoes" TargetMode="External"/><Relationship Id="rId1" Type="http://schemas.openxmlformats.org/officeDocument/2006/relationships/hyperlink" Target="https://escritoriodeprojetos.com.br/planejar-o-gerenciamento-das-comunicacoes" TargetMode="External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modelos-de-comunicacoes" TargetMode="External"/><Relationship Id="rId13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fatores-ambientais-da-empresa" TargetMode="External"/><Relationship Id="rId7" Type="http://schemas.openxmlformats.org/officeDocument/2006/relationships/hyperlink" Target="https://escritoriodeprojetos.com.br/tecnologia-das-comunicacoes" TargetMode="External"/><Relationship Id="rId12" Type="http://schemas.openxmlformats.org/officeDocument/2006/relationships/hyperlink" Target="https://escritoriodeprojetos.com.br/plano-de-gerenciamento-das-comunicacoes" TargetMode="External"/><Relationship Id="rId2" Type="http://schemas.openxmlformats.org/officeDocument/2006/relationships/hyperlink" Target="https://escritoriodeprojetos.com.br/registro-das-partes-interessad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analise-de-requisitos-da-comunicacao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https://escritoriodeprojetos.com.br/reunioes" TargetMode="External"/><Relationship Id="rId4" Type="http://schemas.openxmlformats.org/officeDocument/2006/relationships/hyperlink" Target="https://escritoriodeprojetos.com.br/ativos-de-processos-organizacionais" TargetMode="External"/><Relationship Id="rId9" Type="http://schemas.openxmlformats.org/officeDocument/2006/relationships/hyperlink" Target="https://escritoriodeprojetos.com.br/metodos-de-comunicacao" TargetMode="External"/><Relationship Id="rId14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scritoriodeprojetos.com.br/ativos-de-processos-organizacionais" TargetMode="External"/><Relationship Id="rId7" Type="http://schemas.openxmlformats.org/officeDocument/2006/relationships/hyperlink" Target="https://escritoriodeprojetos.com.br/reunioes" TargetMode="External"/><Relationship Id="rId2" Type="http://schemas.openxmlformats.org/officeDocument/2006/relationships/hyperlink" Target="https://escritoriodeprojetos.com.br/entregas" TargetMode="External"/><Relationship Id="rId1" Type="http://schemas.openxmlformats.org/officeDocument/2006/relationships/hyperlink" Target="https://escritoriodeprojetos.com.br/plano-de-gerenciamento-do-projeto" TargetMode="External"/><Relationship Id="rId6" Type="http://schemas.openxmlformats.org/officeDocument/2006/relationships/hyperlink" Target="https://escritoriodeprojetos.com.br/tecnicas-analiticas" TargetMode="External"/><Relationship Id="rId5" Type="http://schemas.openxmlformats.org/officeDocument/2006/relationships/hyperlink" Target="https://escritoriodeprojetos.com.br/opiniao-especializada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hyperlink" Target="https://escritoriodeprojetos.com.br/transicao-do-produto-servico-ou-resultado-fina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5DC5A-322B-4AE2-8514-20927DF6049F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FF11D974-1637-41BB-A128-030708B8B348}">
      <dgm:prSet phldrT="[Text]"/>
      <dgm:spPr/>
      <dgm:t>
        <a:bodyPr/>
        <a:lstStyle/>
        <a:p>
          <a:r>
            <a:rPr lang="pt-BR" dirty="0" smtClean="0"/>
            <a:t>Entradas</a:t>
          </a:r>
          <a:endParaRPr lang="pt-BR" dirty="0"/>
        </a:p>
      </dgm:t>
    </dgm:pt>
    <dgm:pt modelId="{151AE3BB-0A93-4409-AF1A-EC034D5497DB}" type="parTrans" cxnId="{BD3E874A-9740-4914-9647-178F1F69FFC7}">
      <dgm:prSet/>
      <dgm:spPr/>
      <dgm:t>
        <a:bodyPr/>
        <a:lstStyle/>
        <a:p>
          <a:endParaRPr lang="pt-BR"/>
        </a:p>
      </dgm:t>
    </dgm:pt>
    <dgm:pt modelId="{5EE8C333-EA24-4F23-903D-779D08AD9CFB}" type="sibTrans" cxnId="{BD3E874A-9740-4914-9647-178F1F69FFC7}">
      <dgm:prSet/>
      <dgm:spPr/>
      <dgm:t>
        <a:bodyPr/>
        <a:lstStyle/>
        <a:p>
          <a:endParaRPr lang="pt-BR"/>
        </a:p>
      </dgm:t>
    </dgm:pt>
    <dgm:pt modelId="{1AD6920C-E0E9-4596-95D7-09B78162C3B4}">
      <dgm:prSet phldrT="[Text]"/>
      <dgm:spPr/>
      <dgm:t>
        <a:bodyPr/>
        <a:lstStyle/>
        <a:p>
          <a:r>
            <a:rPr lang="pt-BR" dirty="0" smtClean="0"/>
            <a:t>Ferramentas e Técnicas</a:t>
          </a:r>
          <a:endParaRPr lang="pt-BR" dirty="0"/>
        </a:p>
      </dgm:t>
    </dgm:pt>
    <dgm:pt modelId="{CA3CDBA6-199F-4FEE-BB51-222AA771FB3D}" type="parTrans" cxnId="{846012F2-C820-491B-9F0D-638A86AF09AB}">
      <dgm:prSet/>
      <dgm:spPr/>
      <dgm:t>
        <a:bodyPr/>
        <a:lstStyle/>
        <a:p>
          <a:endParaRPr lang="pt-BR"/>
        </a:p>
      </dgm:t>
    </dgm:pt>
    <dgm:pt modelId="{57208013-F541-4A21-90D7-FC5665CB7A9B}" type="sibTrans" cxnId="{846012F2-C820-491B-9F0D-638A86AF09AB}">
      <dgm:prSet/>
      <dgm:spPr/>
      <dgm:t>
        <a:bodyPr/>
        <a:lstStyle/>
        <a:p>
          <a:endParaRPr lang="pt-BR"/>
        </a:p>
      </dgm:t>
    </dgm:pt>
    <dgm:pt modelId="{E0B4EB54-EE0D-4E83-BA7B-825859B56199}">
      <dgm:prSet phldrT="[Text]"/>
      <dgm:spPr/>
      <dgm:t>
        <a:bodyPr/>
        <a:lstStyle/>
        <a:p>
          <a:r>
            <a:rPr lang="pt-BR" dirty="0" smtClean="0"/>
            <a:t>Saídas</a:t>
          </a:r>
          <a:endParaRPr lang="pt-BR" dirty="0"/>
        </a:p>
      </dgm:t>
    </dgm:pt>
    <dgm:pt modelId="{0C01C187-9CB0-4A15-BF98-2BD39DE9F345}" type="parTrans" cxnId="{5ABBE25B-4B30-4795-B60F-5158FB143685}">
      <dgm:prSet/>
      <dgm:spPr/>
      <dgm:t>
        <a:bodyPr/>
        <a:lstStyle/>
        <a:p>
          <a:endParaRPr lang="pt-BR"/>
        </a:p>
      </dgm:t>
    </dgm:pt>
    <dgm:pt modelId="{E1840DA6-7DC1-42AF-A936-019FC41AEA59}" type="sibTrans" cxnId="{5ABBE25B-4B30-4795-B60F-5158FB143685}">
      <dgm:prSet/>
      <dgm:spPr/>
      <dgm:t>
        <a:bodyPr/>
        <a:lstStyle/>
        <a:p>
          <a:endParaRPr lang="pt-BR"/>
        </a:p>
      </dgm:t>
    </dgm:pt>
    <dgm:pt modelId="{2121E4FB-7383-4625-BD6C-1E04F396AD71}">
      <dgm:prSet phldrT="[Text]"/>
      <dgm:spPr/>
      <dgm:t>
        <a:bodyPr/>
        <a:lstStyle/>
        <a:p>
          <a:r>
            <a:rPr lang="pt-BR" dirty="0" smtClean="0"/>
            <a:t>O que será transformado</a:t>
          </a:r>
          <a:endParaRPr lang="pt-BR" dirty="0"/>
        </a:p>
      </dgm:t>
    </dgm:pt>
    <dgm:pt modelId="{07988EAD-1B1B-4007-B7FC-28E138BF1947}" type="parTrans" cxnId="{3E37CF70-504E-46D3-8787-35C55C3989E3}">
      <dgm:prSet/>
      <dgm:spPr/>
      <dgm:t>
        <a:bodyPr/>
        <a:lstStyle/>
        <a:p>
          <a:endParaRPr lang="pt-BR"/>
        </a:p>
      </dgm:t>
    </dgm:pt>
    <dgm:pt modelId="{01837F9A-EEF7-450B-A194-87FCA070193D}" type="sibTrans" cxnId="{3E37CF70-504E-46D3-8787-35C55C3989E3}">
      <dgm:prSet/>
      <dgm:spPr/>
      <dgm:t>
        <a:bodyPr/>
        <a:lstStyle/>
        <a:p>
          <a:endParaRPr lang="pt-BR"/>
        </a:p>
      </dgm:t>
    </dgm:pt>
    <dgm:pt modelId="{08A242C4-F029-4824-A617-C28051187CE0}">
      <dgm:prSet phldrT="[Text]"/>
      <dgm:spPr/>
      <dgm:t>
        <a:bodyPr/>
        <a:lstStyle/>
        <a:p>
          <a:r>
            <a:rPr lang="pt-BR" dirty="0" smtClean="0"/>
            <a:t>Insumos</a:t>
          </a:r>
          <a:endParaRPr lang="pt-BR" dirty="0"/>
        </a:p>
      </dgm:t>
    </dgm:pt>
    <dgm:pt modelId="{2583E2A8-B824-446F-8104-20A9F1DA8201}" type="parTrans" cxnId="{EDD31CA1-BAD9-4ECB-AB94-3B81D389463A}">
      <dgm:prSet/>
      <dgm:spPr/>
      <dgm:t>
        <a:bodyPr/>
        <a:lstStyle/>
        <a:p>
          <a:endParaRPr lang="pt-BR"/>
        </a:p>
      </dgm:t>
    </dgm:pt>
    <dgm:pt modelId="{32422504-F5D2-4BE6-8A1A-739B6E995279}" type="sibTrans" cxnId="{EDD31CA1-BAD9-4ECB-AB94-3B81D389463A}">
      <dgm:prSet/>
      <dgm:spPr/>
      <dgm:t>
        <a:bodyPr/>
        <a:lstStyle/>
        <a:p>
          <a:endParaRPr lang="pt-BR"/>
        </a:p>
      </dgm:t>
    </dgm:pt>
    <dgm:pt modelId="{7B2096E4-EF84-4EF9-B9F3-7414D630ADC2}">
      <dgm:prSet phldrT="[Text]"/>
      <dgm:spPr/>
      <dgm:t>
        <a:bodyPr/>
        <a:lstStyle/>
        <a:p>
          <a:r>
            <a:rPr lang="pt-BR" dirty="0" smtClean="0"/>
            <a:t>O que se usa para transformar</a:t>
          </a:r>
          <a:endParaRPr lang="pt-BR" dirty="0"/>
        </a:p>
      </dgm:t>
    </dgm:pt>
    <dgm:pt modelId="{0F6F7237-2150-4B60-91E1-49E275636971}" type="parTrans" cxnId="{FDA7344B-8523-430E-91FE-81BD4D3E0B5C}">
      <dgm:prSet/>
      <dgm:spPr/>
      <dgm:t>
        <a:bodyPr/>
        <a:lstStyle/>
        <a:p>
          <a:endParaRPr lang="pt-BR"/>
        </a:p>
      </dgm:t>
    </dgm:pt>
    <dgm:pt modelId="{D77A8F85-BC7E-4870-916C-5E91C25C0A68}" type="sibTrans" cxnId="{FDA7344B-8523-430E-91FE-81BD4D3E0B5C}">
      <dgm:prSet/>
      <dgm:spPr/>
      <dgm:t>
        <a:bodyPr/>
        <a:lstStyle/>
        <a:p>
          <a:endParaRPr lang="pt-BR"/>
        </a:p>
      </dgm:t>
    </dgm:pt>
    <dgm:pt modelId="{DF85BED4-6E0F-4ACA-B3B2-9AFE342D25FE}">
      <dgm:prSet phldrT="[Text]"/>
      <dgm:spPr/>
      <dgm:t>
        <a:bodyPr/>
        <a:lstStyle/>
        <a:p>
          <a:r>
            <a:rPr lang="pt-BR" dirty="0" smtClean="0"/>
            <a:t>O que se espera</a:t>
          </a:r>
          <a:endParaRPr lang="pt-BR" dirty="0"/>
        </a:p>
      </dgm:t>
    </dgm:pt>
    <dgm:pt modelId="{3A24176D-6A3F-46DC-A5AE-797ED497BB11}" type="parTrans" cxnId="{531CC7C2-1524-4B9B-8341-806329C1CA60}">
      <dgm:prSet/>
      <dgm:spPr/>
      <dgm:t>
        <a:bodyPr/>
        <a:lstStyle/>
        <a:p>
          <a:endParaRPr lang="pt-BR"/>
        </a:p>
      </dgm:t>
    </dgm:pt>
    <dgm:pt modelId="{EE6AF7C4-21D2-4445-929F-70992AA957BB}" type="sibTrans" cxnId="{531CC7C2-1524-4B9B-8341-806329C1CA60}">
      <dgm:prSet/>
      <dgm:spPr/>
      <dgm:t>
        <a:bodyPr/>
        <a:lstStyle/>
        <a:p>
          <a:endParaRPr lang="pt-BR"/>
        </a:p>
      </dgm:t>
    </dgm:pt>
    <dgm:pt modelId="{D10D5DF0-176C-41AB-8DD4-25175819F54B}">
      <dgm:prSet phldrT="[Text]"/>
      <dgm:spPr/>
      <dgm:t>
        <a:bodyPr/>
        <a:lstStyle/>
        <a:p>
          <a:r>
            <a:rPr lang="pt-BR" dirty="0" smtClean="0"/>
            <a:t>Resultado com valor agregado</a:t>
          </a:r>
          <a:endParaRPr lang="pt-BR" dirty="0"/>
        </a:p>
      </dgm:t>
    </dgm:pt>
    <dgm:pt modelId="{EE744EEE-9756-4ACB-8C81-03B76C6B2386}" type="parTrans" cxnId="{763A07A4-4020-44A4-8B39-ABB1A3417ABD}">
      <dgm:prSet/>
      <dgm:spPr/>
      <dgm:t>
        <a:bodyPr/>
        <a:lstStyle/>
        <a:p>
          <a:endParaRPr lang="pt-BR"/>
        </a:p>
      </dgm:t>
    </dgm:pt>
    <dgm:pt modelId="{56B96194-F6A3-4FFD-A908-73652A957AB3}" type="sibTrans" cxnId="{763A07A4-4020-44A4-8B39-ABB1A3417ABD}">
      <dgm:prSet/>
      <dgm:spPr/>
      <dgm:t>
        <a:bodyPr/>
        <a:lstStyle/>
        <a:p>
          <a:endParaRPr lang="pt-BR"/>
        </a:p>
      </dgm:t>
    </dgm:pt>
    <dgm:pt modelId="{619D3275-78CA-4652-8B11-750515724155}" type="pres">
      <dgm:prSet presAssocID="{B225DC5A-322B-4AE2-8514-20927DF6049F}" presName="CompostProcess" presStyleCnt="0">
        <dgm:presLayoutVars>
          <dgm:dir/>
          <dgm:resizeHandles val="exact"/>
        </dgm:presLayoutVars>
      </dgm:prSet>
      <dgm:spPr/>
    </dgm:pt>
    <dgm:pt modelId="{6EE42900-BAD5-49B9-829F-7A9FB34F54CB}" type="pres">
      <dgm:prSet presAssocID="{B225DC5A-322B-4AE2-8514-20927DF6049F}" presName="arrow" presStyleLbl="bgShp" presStyleIdx="0" presStyleCnt="1"/>
      <dgm:spPr/>
    </dgm:pt>
    <dgm:pt modelId="{16B55490-DFC7-460D-A131-2FD75099A207}" type="pres">
      <dgm:prSet presAssocID="{B225DC5A-322B-4AE2-8514-20927DF6049F}" presName="linearProcess" presStyleCnt="0"/>
      <dgm:spPr/>
    </dgm:pt>
    <dgm:pt modelId="{6AADBCFA-AAED-4287-9190-4124DD319C25}" type="pres">
      <dgm:prSet presAssocID="{FF11D974-1637-41BB-A128-030708B8B34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FB913C-5AEF-4DFF-A4C7-3136D844F55F}" type="pres">
      <dgm:prSet presAssocID="{5EE8C333-EA24-4F23-903D-779D08AD9CFB}" presName="sibTrans" presStyleCnt="0"/>
      <dgm:spPr/>
    </dgm:pt>
    <dgm:pt modelId="{CC90D174-4008-40DC-A308-3B47A2FE488D}" type="pres">
      <dgm:prSet presAssocID="{1AD6920C-E0E9-4596-95D7-09B78162C3B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961073-FB0F-4CE1-805D-B4A2AE21B7BA}" type="pres">
      <dgm:prSet presAssocID="{57208013-F541-4A21-90D7-FC5665CB7A9B}" presName="sibTrans" presStyleCnt="0"/>
      <dgm:spPr/>
    </dgm:pt>
    <dgm:pt modelId="{DDCCA3BB-1EA8-4F6D-A765-43616970FC47}" type="pres">
      <dgm:prSet presAssocID="{E0B4EB54-EE0D-4E83-BA7B-825859B5619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3E874A-9740-4914-9647-178F1F69FFC7}" srcId="{B225DC5A-322B-4AE2-8514-20927DF6049F}" destId="{FF11D974-1637-41BB-A128-030708B8B348}" srcOrd="0" destOrd="0" parTransId="{151AE3BB-0A93-4409-AF1A-EC034D5497DB}" sibTransId="{5EE8C333-EA24-4F23-903D-779D08AD9CFB}"/>
    <dgm:cxn modelId="{0860FC65-CCB5-4D58-9ECA-5C38CA1FE743}" type="presOf" srcId="{DF85BED4-6E0F-4ACA-B3B2-9AFE342D25FE}" destId="{DDCCA3BB-1EA8-4F6D-A765-43616970FC47}" srcOrd="0" destOrd="1" presId="urn:microsoft.com/office/officeart/2005/8/layout/hProcess9"/>
    <dgm:cxn modelId="{1D21928C-3DD7-4B5B-8101-8EC19ACAF2D1}" type="presOf" srcId="{FF11D974-1637-41BB-A128-030708B8B348}" destId="{6AADBCFA-AAED-4287-9190-4124DD319C25}" srcOrd="0" destOrd="0" presId="urn:microsoft.com/office/officeart/2005/8/layout/hProcess9"/>
    <dgm:cxn modelId="{846012F2-C820-491B-9F0D-638A86AF09AB}" srcId="{B225DC5A-322B-4AE2-8514-20927DF6049F}" destId="{1AD6920C-E0E9-4596-95D7-09B78162C3B4}" srcOrd="1" destOrd="0" parTransId="{CA3CDBA6-199F-4FEE-BB51-222AA771FB3D}" sibTransId="{57208013-F541-4A21-90D7-FC5665CB7A9B}"/>
    <dgm:cxn modelId="{5ABBE25B-4B30-4795-B60F-5158FB143685}" srcId="{B225DC5A-322B-4AE2-8514-20927DF6049F}" destId="{E0B4EB54-EE0D-4E83-BA7B-825859B56199}" srcOrd="2" destOrd="0" parTransId="{0C01C187-9CB0-4A15-BF98-2BD39DE9F345}" sibTransId="{E1840DA6-7DC1-42AF-A936-019FC41AEA59}"/>
    <dgm:cxn modelId="{6FD9AC4C-FC0C-4BED-A802-C19911271543}" type="presOf" srcId="{08A242C4-F029-4824-A617-C28051187CE0}" destId="{6AADBCFA-AAED-4287-9190-4124DD319C25}" srcOrd="0" destOrd="2" presId="urn:microsoft.com/office/officeart/2005/8/layout/hProcess9"/>
    <dgm:cxn modelId="{AFC709A5-7A13-4A7C-90F8-9085A66E2E7C}" type="presOf" srcId="{1AD6920C-E0E9-4596-95D7-09B78162C3B4}" destId="{CC90D174-4008-40DC-A308-3B47A2FE488D}" srcOrd="0" destOrd="0" presId="urn:microsoft.com/office/officeart/2005/8/layout/hProcess9"/>
    <dgm:cxn modelId="{531CC7C2-1524-4B9B-8341-806329C1CA60}" srcId="{E0B4EB54-EE0D-4E83-BA7B-825859B56199}" destId="{DF85BED4-6E0F-4ACA-B3B2-9AFE342D25FE}" srcOrd="0" destOrd="0" parTransId="{3A24176D-6A3F-46DC-A5AE-797ED497BB11}" sibTransId="{EE6AF7C4-21D2-4445-929F-70992AA957BB}"/>
    <dgm:cxn modelId="{84BCD99B-E28E-4E21-AB9D-E8226ABA288D}" type="presOf" srcId="{7B2096E4-EF84-4EF9-B9F3-7414D630ADC2}" destId="{CC90D174-4008-40DC-A308-3B47A2FE488D}" srcOrd="0" destOrd="1" presId="urn:microsoft.com/office/officeart/2005/8/layout/hProcess9"/>
    <dgm:cxn modelId="{3E37CF70-504E-46D3-8787-35C55C3989E3}" srcId="{FF11D974-1637-41BB-A128-030708B8B348}" destId="{2121E4FB-7383-4625-BD6C-1E04F396AD71}" srcOrd="0" destOrd="0" parTransId="{07988EAD-1B1B-4007-B7FC-28E138BF1947}" sibTransId="{01837F9A-EEF7-450B-A194-87FCA070193D}"/>
    <dgm:cxn modelId="{F23F4D90-936D-422F-A47B-FA52A64B9930}" type="presOf" srcId="{E0B4EB54-EE0D-4E83-BA7B-825859B56199}" destId="{DDCCA3BB-1EA8-4F6D-A765-43616970FC47}" srcOrd="0" destOrd="0" presId="urn:microsoft.com/office/officeart/2005/8/layout/hProcess9"/>
    <dgm:cxn modelId="{56431367-048E-4710-A9C7-DAAD04C3C9CE}" type="presOf" srcId="{2121E4FB-7383-4625-BD6C-1E04F396AD71}" destId="{6AADBCFA-AAED-4287-9190-4124DD319C25}" srcOrd="0" destOrd="1" presId="urn:microsoft.com/office/officeart/2005/8/layout/hProcess9"/>
    <dgm:cxn modelId="{FDA7344B-8523-430E-91FE-81BD4D3E0B5C}" srcId="{1AD6920C-E0E9-4596-95D7-09B78162C3B4}" destId="{7B2096E4-EF84-4EF9-B9F3-7414D630ADC2}" srcOrd="0" destOrd="0" parTransId="{0F6F7237-2150-4B60-91E1-49E275636971}" sibTransId="{D77A8F85-BC7E-4870-916C-5E91C25C0A68}"/>
    <dgm:cxn modelId="{AE26C2F6-AF54-4B94-B757-980714260E4E}" type="presOf" srcId="{B225DC5A-322B-4AE2-8514-20927DF6049F}" destId="{619D3275-78CA-4652-8B11-750515724155}" srcOrd="0" destOrd="0" presId="urn:microsoft.com/office/officeart/2005/8/layout/hProcess9"/>
    <dgm:cxn modelId="{1CD95E0E-CB8A-4A35-B500-89223A83CD25}" type="presOf" srcId="{D10D5DF0-176C-41AB-8DD4-25175819F54B}" destId="{DDCCA3BB-1EA8-4F6D-A765-43616970FC47}" srcOrd="0" destOrd="2" presId="urn:microsoft.com/office/officeart/2005/8/layout/hProcess9"/>
    <dgm:cxn modelId="{763A07A4-4020-44A4-8B39-ABB1A3417ABD}" srcId="{E0B4EB54-EE0D-4E83-BA7B-825859B56199}" destId="{D10D5DF0-176C-41AB-8DD4-25175819F54B}" srcOrd="1" destOrd="0" parTransId="{EE744EEE-9756-4ACB-8C81-03B76C6B2386}" sibTransId="{56B96194-F6A3-4FFD-A908-73652A957AB3}"/>
    <dgm:cxn modelId="{EDD31CA1-BAD9-4ECB-AB94-3B81D389463A}" srcId="{FF11D974-1637-41BB-A128-030708B8B348}" destId="{08A242C4-F029-4824-A617-C28051187CE0}" srcOrd="1" destOrd="0" parTransId="{2583E2A8-B824-446F-8104-20A9F1DA8201}" sibTransId="{32422504-F5D2-4BE6-8A1A-739B6E995279}"/>
    <dgm:cxn modelId="{4E2145B4-C75D-42CD-970D-5422F5CD7FC8}" type="presParOf" srcId="{619D3275-78CA-4652-8B11-750515724155}" destId="{6EE42900-BAD5-49B9-829F-7A9FB34F54CB}" srcOrd="0" destOrd="0" presId="urn:microsoft.com/office/officeart/2005/8/layout/hProcess9"/>
    <dgm:cxn modelId="{05162D3A-26A8-4F08-AD5E-5FE948719DC7}" type="presParOf" srcId="{619D3275-78CA-4652-8B11-750515724155}" destId="{16B55490-DFC7-460D-A131-2FD75099A207}" srcOrd="1" destOrd="0" presId="urn:microsoft.com/office/officeart/2005/8/layout/hProcess9"/>
    <dgm:cxn modelId="{FC9C41D2-6CDC-4E13-8DC8-2CCCFCA9150B}" type="presParOf" srcId="{16B55490-DFC7-460D-A131-2FD75099A207}" destId="{6AADBCFA-AAED-4287-9190-4124DD319C25}" srcOrd="0" destOrd="0" presId="urn:microsoft.com/office/officeart/2005/8/layout/hProcess9"/>
    <dgm:cxn modelId="{12184AC4-FE6F-4E51-B296-172E7FD80E1B}" type="presParOf" srcId="{16B55490-DFC7-460D-A131-2FD75099A207}" destId="{65FB913C-5AEF-4DFF-A4C7-3136D844F55F}" srcOrd="1" destOrd="0" presId="urn:microsoft.com/office/officeart/2005/8/layout/hProcess9"/>
    <dgm:cxn modelId="{D5DA9D28-9DEC-498A-950C-A404B34714A4}" type="presParOf" srcId="{16B55490-DFC7-460D-A131-2FD75099A207}" destId="{CC90D174-4008-40DC-A308-3B47A2FE488D}" srcOrd="2" destOrd="0" presId="urn:microsoft.com/office/officeart/2005/8/layout/hProcess9"/>
    <dgm:cxn modelId="{8E14A0B9-8243-4DFA-AFB2-3D96A62817CF}" type="presParOf" srcId="{16B55490-DFC7-460D-A131-2FD75099A207}" destId="{B2961073-FB0F-4CE1-805D-B4A2AE21B7BA}" srcOrd="3" destOrd="0" presId="urn:microsoft.com/office/officeart/2005/8/layout/hProcess9"/>
    <dgm:cxn modelId="{B8DDBB6B-A503-4D28-958D-30395AB2DD9E}" type="presParOf" srcId="{16B55490-DFC7-460D-A131-2FD75099A207}" destId="{DDCCA3BB-1EA8-4F6D-A765-43616970FC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04DAB-9070-4B71-ADF3-0160D313E1B8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E9647-8D8B-46F4-9249-8E7E1BB63460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1"/>
            </a:rPr>
            <a:t>Planejar o gerenciamento das comunicações</a:t>
          </a:r>
          <a:endParaRPr lang="pt-BR" dirty="0"/>
        </a:p>
      </dgm:t>
    </dgm:pt>
    <dgm:pt modelId="{7B4BC4DC-420C-4E55-B2D8-A88709C83751}" type="parTrans" cxnId="{96F5FD65-8A3E-4D82-B352-CBA804F1F2ED}">
      <dgm:prSet/>
      <dgm:spPr/>
      <dgm:t>
        <a:bodyPr/>
        <a:lstStyle/>
        <a:p>
          <a:endParaRPr lang="pt-BR"/>
        </a:p>
      </dgm:t>
    </dgm:pt>
    <dgm:pt modelId="{95812357-A500-486A-843B-4771A82C9580}" type="sibTrans" cxnId="{96F5FD65-8A3E-4D82-B352-CBA804F1F2ED}">
      <dgm:prSet/>
      <dgm:spPr/>
      <dgm:t>
        <a:bodyPr/>
        <a:lstStyle/>
        <a:p>
          <a:endParaRPr lang="pt-BR"/>
        </a:p>
      </dgm:t>
    </dgm:pt>
    <dgm:pt modelId="{2B38FC61-1804-494E-9A60-6B89793B7248}">
      <dgm:prSet/>
      <dgm:spPr/>
      <dgm:t>
        <a:bodyPr/>
        <a:lstStyle/>
        <a:p>
          <a:pPr rtl="0"/>
          <a:r>
            <a:rPr lang="pt-BR" dirty="0" smtClean="0"/>
            <a:t>Necessidades e Relevância de informações e Abordagem da comunicação</a:t>
          </a:r>
          <a:endParaRPr lang="pt-BR" dirty="0"/>
        </a:p>
      </dgm:t>
    </dgm:pt>
    <dgm:pt modelId="{ECC91D65-6B64-4C0B-B1F4-D36EA55BDBF0}" type="parTrans" cxnId="{5A8549FA-E166-404F-97B5-C8E3A5C39E96}">
      <dgm:prSet/>
      <dgm:spPr/>
      <dgm:t>
        <a:bodyPr/>
        <a:lstStyle/>
        <a:p>
          <a:endParaRPr lang="pt-BR"/>
        </a:p>
      </dgm:t>
    </dgm:pt>
    <dgm:pt modelId="{10806BAA-9A07-41DA-BF3C-2591957457AD}" type="sibTrans" cxnId="{5A8549FA-E166-404F-97B5-C8E3A5C39E96}">
      <dgm:prSet/>
      <dgm:spPr/>
      <dgm:t>
        <a:bodyPr/>
        <a:lstStyle/>
        <a:p>
          <a:endParaRPr lang="pt-BR"/>
        </a:p>
      </dgm:t>
    </dgm:pt>
    <dgm:pt modelId="{CB1B8AD2-BCC0-49AE-A6A5-D44E0049FB76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2"/>
            </a:rPr>
            <a:t>Gerenciar as comunicações</a:t>
          </a:r>
          <a:endParaRPr lang="pt-BR" dirty="0"/>
        </a:p>
      </dgm:t>
    </dgm:pt>
    <dgm:pt modelId="{A79C3994-FA67-428A-8F5D-59E0F7DC288E}" type="parTrans" cxnId="{E811556C-A915-4E84-920A-F07B3B7E2C12}">
      <dgm:prSet/>
      <dgm:spPr/>
      <dgm:t>
        <a:bodyPr/>
        <a:lstStyle/>
        <a:p>
          <a:endParaRPr lang="pt-BR"/>
        </a:p>
      </dgm:t>
    </dgm:pt>
    <dgm:pt modelId="{C1BB73D1-5D68-48FA-97F3-ACB884044143}" type="sibTrans" cxnId="{E811556C-A915-4E84-920A-F07B3B7E2C12}">
      <dgm:prSet/>
      <dgm:spPr/>
      <dgm:t>
        <a:bodyPr/>
        <a:lstStyle/>
        <a:p>
          <a:endParaRPr lang="pt-BR"/>
        </a:p>
      </dgm:t>
    </dgm:pt>
    <dgm:pt modelId="{BC992B2A-14EA-4988-9421-577857F0990A}">
      <dgm:prSet/>
      <dgm:spPr/>
      <dgm:t>
        <a:bodyPr/>
        <a:lstStyle/>
        <a:p>
          <a:pPr rtl="0"/>
          <a:r>
            <a:rPr lang="pt-BR" dirty="0" smtClean="0"/>
            <a:t>Coloca informações necessárias à disposição das partes interessadas conforme planejado</a:t>
          </a:r>
          <a:endParaRPr lang="pt-BR" dirty="0"/>
        </a:p>
      </dgm:t>
    </dgm:pt>
    <dgm:pt modelId="{317CE124-1F0C-49B5-A66F-297B4023C52A}" type="parTrans" cxnId="{7872E1AF-91AF-42C8-AF54-7E411493120C}">
      <dgm:prSet/>
      <dgm:spPr/>
      <dgm:t>
        <a:bodyPr/>
        <a:lstStyle/>
        <a:p>
          <a:endParaRPr lang="pt-BR"/>
        </a:p>
      </dgm:t>
    </dgm:pt>
    <dgm:pt modelId="{BA7A7552-AE01-47F9-9D61-CA32EFDD1347}" type="sibTrans" cxnId="{7872E1AF-91AF-42C8-AF54-7E411493120C}">
      <dgm:prSet/>
      <dgm:spPr/>
      <dgm:t>
        <a:bodyPr/>
        <a:lstStyle/>
        <a:p>
          <a:endParaRPr lang="pt-BR"/>
        </a:p>
      </dgm:t>
    </dgm:pt>
    <dgm:pt modelId="{F220A4EE-3BA3-48B4-92EA-C9270D090DED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3"/>
            </a:rPr>
            <a:t>Controlar as comunicações</a:t>
          </a:r>
          <a:endParaRPr lang="pt-BR" dirty="0"/>
        </a:p>
      </dgm:t>
    </dgm:pt>
    <dgm:pt modelId="{3EA69A63-2978-436D-8822-82E261A39D93}" type="parTrans" cxnId="{F0ADD488-4145-4FC2-A25D-BC4082E83D5F}">
      <dgm:prSet/>
      <dgm:spPr/>
      <dgm:t>
        <a:bodyPr/>
        <a:lstStyle/>
        <a:p>
          <a:endParaRPr lang="pt-BR"/>
        </a:p>
      </dgm:t>
    </dgm:pt>
    <dgm:pt modelId="{D4223AA7-538F-4F64-AADA-20FFFF8CE0FF}" type="sibTrans" cxnId="{F0ADD488-4145-4FC2-A25D-BC4082E83D5F}">
      <dgm:prSet/>
      <dgm:spPr/>
      <dgm:t>
        <a:bodyPr/>
        <a:lstStyle/>
        <a:p>
          <a:endParaRPr lang="pt-BR"/>
        </a:p>
      </dgm:t>
    </dgm:pt>
    <dgm:pt modelId="{349A045B-7148-4564-95EE-42B2E799E86C}">
      <dgm:prSet/>
      <dgm:spPr/>
      <dgm:t>
        <a:bodyPr/>
        <a:lstStyle/>
        <a:p>
          <a:pPr rtl="0"/>
          <a:r>
            <a:rPr lang="pt-BR" smtClean="0"/>
            <a:t>Monitora e controla as comunicações para assegurar que as necessidades de informação das partes interessadas sejam atendidas</a:t>
          </a:r>
          <a:endParaRPr lang="pt-BR"/>
        </a:p>
      </dgm:t>
    </dgm:pt>
    <dgm:pt modelId="{EB0E4026-B5CF-4641-B876-F6B4B6F6FEC5}" type="parTrans" cxnId="{D7C3EECF-8AED-43FB-9A74-5A3B08FC75F1}">
      <dgm:prSet/>
      <dgm:spPr/>
      <dgm:t>
        <a:bodyPr/>
        <a:lstStyle/>
        <a:p>
          <a:endParaRPr lang="pt-BR"/>
        </a:p>
      </dgm:t>
    </dgm:pt>
    <dgm:pt modelId="{291D0A12-E650-4FF6-88FD-C08DAE18E30B}" type="sibTrans" cxnId="{D7C3EECF-8AED-43FB-9A74-5A3B08FC75F1}">
      <dgm:prSet/>
      <dgm:spPr/>
      <dgm:t>
        <a:bodyPr/>
        <a:lstStyle/>
        <a:p>
          <a:endParaRPr lang="pt-BR"/>
        </a:p>
      </dgm:t>
    </dgm:pt>
    <dgm:pt modelId="{2EEA95D3-775F-4119-83FE-BD27013E41CF}" type="pres">
      <dgm:prSet presAssocID="{6F804DAB-9070-4B71-ADF3-0160D313E1B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16D5B32F-76F7-41EF-9E03-0872059D7ECB}" type="pres">
      <dgm:prSet presAssocID="{3A8E9647-8D8B-46F4-9249-8E7E1BB63460}" presName="composite" presStyleCnt="0"/>
      <dgm:spPr/>
    </dgm:pt>
    <dgm:pt modelId="{D5C460EF-D70E-42C6-8748-241569B08D8A}" type="pres">
      <dgm:prSet presAssocID="{3A8E9647-8D8B-46F4-9249-8E7E1BB63460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978C37-2789-4B99-B6D9-F2A5C471C8B9}" type="pres">
      <dgm:prSet presAssocID="{3A8E9647-8D8B-46F4-9249-8E7E1BB6346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A6357F-D09C-440B-95CA-3E87E669E867}" type="pres">
      <dgm:prSet presAssocID="{3A8E9647-8D8B-46F4-9249-8E7E1BB63460}" presName="Accent" presStyleLbl="parChTrans1D1" presStyleIdx="0" presStyleCnt="3"/>
      <dgm:spPr/>
    </dgm:pt>
    <dgm:pt modelId="{ED0B7EC8-FC04-4F3C-BB07-B7DBFF2C437A}" type="pres">
      <dgm:prSet presAssocID="{95812357-A500-486A-843B-4771A82C9580}" presName="sibTrans" presStyleCnt="0"/>
      <dgm:spPr/>
    </dgm:pt>
    <dgm:pt modelId="{148EB6B4-1392-4A8F-B38E-B8539DFBEAFB}" type="pres">
      <dgm:prSet presAssocID="{CB1B8AD2-BCC0-49AE-A6A5-D44E0049FB76}" presName="composite" presStyleCnt="0"/>
      <dgm:spPr/>
    </dgm:pt>
    <dgm:pt modelId="{8DB47483-B9D5-4730-A84E-4482E47629E6}" type="pres">
      <dgm:prSet presAssocID="{CB1B8AD2-BCC0-49AE-A6A5-D44E0049FB76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65D127-2989-437A-B92F-833F1F3476EB}" type="pres">
      <dgm:prSet presAssocID="{CB1B8AD2-BCC0-49AE-A6A5-D44E0049FB7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7E32FE-D3F8-4DB1-82D9-3917D7DB2FED}" type="pres">
      <dgm:prSet presAssocID="{CB1B8AD2-BCC0-49AE-A6A5-D44E0049FB76}" presName="Accent" presStyleLbl="parChTrans1D1" presStyleIdx="1" presStyleCnt="3"/>
      <dgm:spPr/>
    </dgm:pt>
    <dgm:pt modelId="{E95A8BF6-4398-4012-A137-EFE878DEE5A3}" type="pres">
      <dgm:prSet presAssocID="{C1BB73D1-5D68-48FA-97F3-ACB884044143}" presName="sibTrans" presStyleCnt="0"/>
      <dgm:spPr/>
    </dgm:pt>
    <dgm:pt modelId="{A64F47CB-DF29-42AC-806D-5BDB0A777F9E}" type="pres">
      <dgm:prSet presAssocID="{F220A4EE-3BA3-48B4-92EA-C9270D090DED}" presName="composite" presStyleCnt="0"/>
      <dgm:spPr/>
    </dgm:pt>
    <dgm:pt modelId="{DDDA8595-DA6A-4FCA-9F6C-251B56ACDE17}" type="pres">
      <dgm:prSet presAssocID="{F220A4EE-3BA3-48B4-92EA-C9270D090DED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E21461-6F1C-4CDD-88E2-CF9F2A491D00}" type="pres">
      <dgm:prSet presAssocID="{F220A4EE-3BA3-48B4-92EA-C9270D090DED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66EF68-B45D-4D6F-A9F4-22423ED45A8C}" type="pres">
      <dgm:prSet presAssocID="{F220A4EE-3BA3-48B4-92EA-C9270D090DED}" presName="Accent" presStyleLbl="parChTrans1D1" presStyleIdx="2" presStyleCnt="3"/>
      <dgm:spPr/>
    </dgm:pt>
  </dgm:ptLst>
  <dgm:cxnLst>
    <dgm:cxn modelId="{5A8549FA-E166-404F-97B5-C8E3A5C39E96}" srcId="{3A8E9647-8D8B-46F4-9249-8E7E1BB63460}" destId="{2B38FC61-1804-494E-9A60-6B89793B7248}" srcOrd="0" destOrd="0" parTransId="{ECC91D65-6B64-4C0B-B1F4-D36EA55BDBF0}" sibTransId="{10806BAA-9A07-41DA-BF3C-2591957457AD}"/>
    <dgm:cxn modelId="{47849E94-8D9D-4783-A8D9-3B9543CEC882}" type="presOf" srcId="{2B38FC61-1804-494E-9A60-6B89793B7248}" destId="{D5C460EF-D70E-42C6-8748-241569B08D8A}" srcOrd="0" destOrd="0" presId="urn:microsoft.com/office/officeart/2011/layout/TabList"/>
    <dgm:cxn modelId="{834032AD-38A3-4C86-9DA5-27570A1CD960}" type="presOf" srcId="{6F804DAB-9070-4B71-ADF3-0160D313E1B8}" destId="{2EEA95D3-775F-4119-83FE-BD27013E41CF}" srcOrd="0" destOrd="0" presId="urn:microsoft.com/office/officeart/2011/layout/TabList"/>
    <dgm:cxn modelId="{AAF1581F-D6A1-422E-B6D0-F83F0734973B}" type="presOf" srcId="{3A8E9647-8D8B-46F4-9249-8E7E1BB63460}" destId="{57978C37-2789-4B99-B6D9-F2A5C471C8B9}" srcOrd="0" destOrd="0" presId="urn:microsoft.com/office/officeart/2011/layout/TabList"/>
    <dgm:cxn modelId="{96F5FD65-8A3E-4D82-B352-CBA804F1F2ED}" srcId="{6F804DAB-9070-4B71-ADF3-0160D313E1B8}" destId="{3A8E9647-8D8B-46F4-9249-8E7E1BB63460}" srcOrd="0" destOrd="0" parTransId="{7B4BC4DC-420C-4E55-B2D8-A88709C83751}" sibTransId="{95812357-A500-486A-843B-4771A82C9580}"/>
    <dgm:cxn modelId="{59192B4D-6F6A-4584-AA81-DE74C6084515}" type="presOf" srcId="{F220A4EE-3BA3-48B4-92EA-C9270D090DED}" destId="{57E21461-6F1C-4CDD-88E2-CF9F2A491D00}" srcOrd="0" destOrd="0" presId="urn:microsoft.com/office/officeart/2011/layout/TabList"/>
    <dgm:cxn modelId="{BA4FCF98-2D01-4CD9-A83C-17E30F712888}" type="presOf" srcId="{BC992B2A-14EA-4988-9421-577857F0990A}" destId="{8DB47483-B9D5-4730-A84E-4482E47629E6}" srcOrd="0" destOrd="0" presId="urn:microsoft.com/office/officeart/2011/layout/TabList"/>
    <dgm:cxn modelId="{F0ADD488-4145-4FC2-A25D-BC4082E83D5F}" srcId="{6F804DAB-9070-4B71-ADF3-0160D313E1B8}" destId="{F220A4EE-3BA3-48B4-92EA-C9270D090DED}" srcOrd="2" destOrd="0" parTransId="{3EA69A63-2978-436D-8822-82E261A39D93}" sibTransId="{D4223AA7-538F-4F64-AADA-20FFFF8CE0FF}"/>
    <dgm:cxn modelId="{7872E1AF-91AF-42C8-AF54-7E411493120C}" srcId="{CB1B8AD2-BCC0-49AE-A6A5-D44E0049FB76}" destId="{BC992B2A-14EA-4988-9421-577857F0990A}" srcOrd="0" destOrd="0" parTransId="{317CE124-1F0C-49B5-A66F-297B4023C52A}" sibTransId="{BA7A7552-AE01-47F9-9D61-CA32EFDD1347}"/>
    <dgm:cxn modelId="{CCB27D5A-5035-4F5E-8ED4-D9A4E162B8AF}" type="presOf" srcId="{349A045B-7148-4564-95EE-42B2E799E86C}" destId="{DDDA8595-DA6A-4FCA-9F6C-251B56ACDE17}" srcOrd="0" destOrd="0" presId="urn:microsoft.com/office/officeart/2011/layout/TabList"/>
    <dgm:cxn modelId="{D7C3EECF-8AED-43FB-9A74-5A3B08FC75F1}" srcId="{F220A4EE-3BA3-48B4-92EA-C9270D090DED}" destId="{349A045B-7148-4564-95EE-42B2E799E86C}" srcOrd="0" destOrd="0" parTransId="{EB0E4026-B5CF-4641-B876-F6B4B6F6FEC5}" sibTransId="{291D0A12-E650-4FF6-88FD-C08DAE18E30B}"/>
    <dgm:cxn modelId="{3B31A27E-3C45-4497-8AD7-05CEC66DB506}" type="presOf" srcId="{CB1B8AD2-BCC0-49AE-A6A5-D44E0049FB76}" destId="{6665D127-2989-437A-B92F-833F1F3476EB}" srcOrd="0" destOrd="0" presId="urn:microsoft.com/office/officeart/2011/layout/TabList"/>
    <dgm:cxn modelId="{E811556C-A915-4E84-920A-F07B3B7E2C12}" srcId="{6F804DAB-9070-4B71-ADF3-0160D313E1B8}" destId="{CB1B8AD2-BCC0-49AE-A6A5-D44E0049FB76}" srcOrd="1" destOrd="0" parTransId="{A79C3994-FA67-428A-8F5D-59E0F7DC288E}" sibTransId="{C1BB73D1-5D68-48FA-97F3-ACB884044143}"/>
    <dgm:cxn modelId="{EA1E7219-1035-4820-9FDC-30F0B09A1E23}" type="presParOf" srcId="{2EEA95D3-775F-4119-83FE-BD27013E41CF}" destId="{16D5B32F-76F7-41EF-9E03-0872059D7ECB}" srcOrd="0" destOrd="0" presId="urn:microsoft.com/office/officeart/2011/layout/TabList"/>
    <dgm:cxn modelId="{FF46D4D2-7DE4-40AA-9FA0-73E5E0644301}" type="presParOf" srcId="{16D5B32F-76F7-41EF-9E03-0872059D7ECB}" destId="{D5C460EF-D70E-42C6-8748-241569B08D8A}" srcOrd="0" destOrd="0" presId="urn:microsoft.com/office/officeart/2011/layout/TabList"/>
    <dgm:cxn modelId="{692E8BC0-5FB0-4873-8512-2ADFADBA05C0}" type="presParOf" srcId="{16D5B32F-76F7-41EF-9E03-0872059D7ECB}" destId="{57978C37-2789-4B99-B6D9-F2A5C471C8B9}" srcOrd="1" destOrd="0" presId="urn:microsoft.com/office/officeart/2011/layout/TabList"/>
    <dgm:cxn modelId="{15BC7D3D-C6D1-4B6F-96C4-355C7BB20A2C}" type="presParOf" srcId="{16D5B32F-76F7-41EF-9E03-0872059D7ECB}" destId="{84A6357F-D09C-440B-95CA-3E87E669E867}" srcOrd="2" destOrd="0" presId="urn:microsoft.com/office/officeart/2011/layout/TabList"/>
    <dgm:cxn modelId="{E5BAA153-2B9B-434A-818A-F26326A93B2F}" type="presParOf" srcId="{2EEA95D3-775F-4119-83FE-BD27013E41CF}" destId="{ED0B7EC8-FC04-4F3C-BB07-B7DBFF2C437A}" srcOrd="1" destOrd="0" presId="urn:microsoft.com/office/officeart/2011/layout/TabList"/>
    <dgm:cxn modelId="{A1BBCE75-5139-4440-9A3E-4D457E264E72}" type="presParOf" srcId="{2EEA95D3-775F-4119-83FE-BD27013E41CF}" destId="{148EB6B4-1392-4A8F-B38E-B8539DFBEAFB}" srcOrd="2" destOrd="0" presId="urn:microsoft.com/office/officeart/2011/layout/TabList"/>
    <dgm:cxn modelId="{9614F497-7E52-47E9-9E73-08C085D14270}" type="presParOf" srcId="{148EB6B4-1392-4A8F-B38E-B8539DFBEAFB}" destId="{8DB47483-B9D5-4730-A84E-4482E47629E6}" srcOrd="0" destOrd="0" presId="urn:microsoft.com/office/officeart/2011/layout/TabList"/>
    <dgm:cxn modelId="{96D86047-DEDF-441A-A5FB-F9740DBAD817}" type="presParOf" srcId="{148EB6B4-1392-4A8F-B38E-B8539DFBEAFB}" destId="{6665D127-2989-437A-B92F-833F1F3476EB}" srcOrd="1" destOrd="0" presId="urn:microsoft.com/office/officeart/2011/layout/TabList"/>
    <dgm:cxn modelId="{8CF1FC03-6E3E-4567-A618-AA55786633CF}" type="presParOf" srcId="{148EB6B4-1392-4A8F-B38E-B8539DFBEAFB}" destId="{DE7E32FE-D3F8-4DB1-82D9-3917D7DB2FED}" srcOrd="2" destOrd="0" presId="urn:microsoft.com/office/officeart/2011/layout/TabList"/>
    <dgm:cxn modelId="{AFB5005F-FFC5-465A-A382-8350BA1FF5DE}" type="presParOf" srcId="{2EEA95D3-775F-4119-83FE-BD27013E41CF}" destId="{E95A8BF6-4398-4012-A137-EFE878DEE5A3}" srcOrd="3" destOrd="0" presId="urn:microsoft.com/office/officeart/2011/layout/TabList"/>
    <dgm:cxn modelId="{0BC6517C-D20E-4E31-980C-DFB930A2EC25}" type="presParOf" srcId="{2EEA95D3-775F-4119-83FE-BD27013E41CF}" destId="{A64F47CB-DF29-42AC-806D-5BDB0A777F9E}" srcOrd="4" destOrd="0" presId="urn:microsoft.com/office/officeart/2011/layout/TabList"/>
    <dgm:cxn modelId="{41A939A4-AA8D-4913-8CF1-D106068E5327}" type="presParOf" srcId="{A64F47CB-DF29-42AC-806D-5BDB0A777F9E}" destId="{DDDA8595-DA6A-4FCA-9F6C-251B56ACDE17}" srcOrd="0" destOrd="0" presId="urn:microsoft.com/office/officeart/2011/layout/TabList"/>
    <dgm:cxn modelId="{A3744D5D-4CC7-4B4F-9D25-6A244FD00D2D}" type="presParOf" srcId="{A64F47CB-DF29-42AC-806D-5BDB0A777F9E}" destId="{57E21461-6F1C-4CDD-88E2-CF9F2A491D00}" srcOrd="1" destOrd="0" presId="urn:microsoft.com/office/officeart/2011/layout/TabList"/>
    <dgm:cxn modelId="{33C87316-471D-42FE-8388-BA69B8CF6DDF}" type="presParOf" srcId="{A64F47CB-DF29-42AC-806D-5BDB0A777F9E}" destId="{8A66EF68-B45D-4D6F-A9F4-22423ED45A8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8D3D9A-C381-4B86-BD74-6772E6F00671}" type="doc">
      <dgm:prSet loTypeId="urn:microsoft.com/office/officeart/2011/layout/ConvergingText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E3B96ED-9D3D-4EB6-9066-A43E72F100B2}">
      <dgm:prSet/>
      <dgm:spPr/>
      <dgm:t>
        <a:bodyPr/>
        <a:lstStyle/>
        <a:p>
          <a:pPr rtl="0"/>
          <a:r>
            <a:rPr lang="pt-BR" smtClean="0"/>
            <a:t>Planejar o gerenciamento das comunicações</a:t>
          </a:r>
          <a:endParaRPr lang="en-US"/>
        </a:p>
      </dgm:t>
    </dgm:pt>
    <dgm:pt modelId="{D02A103C-F38D-4338-9132-53DBF3F63A9B}" type="parTrans" cxnId="{BE08B79F-1AD3-4366-B7E6-028AE7685659}">
      <dgm:prSet/>
      <dgm:spPr/>
      <dgm:t>
        <a:bodyPr/>
        <a:lstStyle/>
        <a:p>
          <a:endParaRPr lang="en-US"/>
        </a:p>
      </dgm:t>
    </dgm:pt>
    <dgm:pt modelId="{35C8A26E-E1BF-4DC0-A90D-232025DF8D21}" type="sibTrans" cxnId="{BE08B79F-1AD3-4366-B7E6-028AE7685659}">
      <dgm:prSet/>
      <dgm:spPr/>
      <dgm:t>
        <a:bodyPr/>
        <a:lstStyle/>
        <a:p>
          <a:endParaRPr lang="en-US"/>
        </a:p>
      </dgm:t>
    </dgm:pt>
    <dgm:pt modelId="{024C1441-855C-4F63-B3F5-064C4CD3A954}">
      <dgm:prSet/>
      <dgm:spPr/>
      <dgm:t>
        <a:bodyPr/>
        <a:lstStyle/>
        <a:p>
          <a:pPr rtl="0"/>
          <a:r>
            <a:rPr lang="pt-BR" smtClean="0"/>
            <a:t>Necessidades e Relevância de informações</a:t>
          </a:r>
          <a:endParaRPr lang="en-US"/>
        </a:p>
      </dgm:t>
    </dgm:pt>
    <dgm:pt modelId="{A91DCEC0-3DC6-48AD-89A7-A35CB5654F68}" type="parTrans" cxnId="{210D0DEB-1AF0-443D-92AC-8B009D150CE7}">
      <dgm:prSet/>
      <dgm:spPr/>
      <dgm:t>
        <a:bodyPr/>
        <a:lstStyle/>
        <a:p>
          <a:endParaRPr lang="en-US"/>
        </a:p>
      </dgm:t>
    </dgm:pt>
    <dgm:pt modelId="{EC2B71E4-C756-42DA-9AB7-B731683B3D0E}" type="sibTrans" cxnId="{210D0DEB-1AF0-443D-92AC-8B009D150CE7}">
      <dgm:prSet/>
      <dgm:spPr/>
      <dgm:t>
        <a:bodyPr/>
        <a:lstStyle/>
        <a:p>
          <a:endParaRPr lang="en-US"/>
        </a:p>
      </dgm:t>
    </dgm:pt>
    <dgm:pt modelId="{9F364EB5-4EAF-422E-8E46-CB0E0592A922}">
      <dgm:prSet/>
      <dgm:spPr/>
      <dgm:t>
        <a:bodyPr/>
        <a:lstStyle/>
        <a:p>
          <a:pPr rtl="0"/>
          <a:r>
            <a:rPr lang="pt-BR" smtClean="0"/>
            <a:t>Abordagem da comunicação</a:t>
          </a:r>
          <a:endParaRPr lang="en-US"/>
        </a:p>
      </dgm:t>
    </dgm:pt>
    <dgm:pt modelId="{7081BC44-44C0-456E-9AF7-CBCA64E9FCBE}" type="parTrans" cxnId="{6784C528-F9C0-4469-8FAD-AFB6836420B2}">
      <dgm:prSet/>
      <dgm:spPr/>
      <dgm:t>
        <a:bodyPr/>
        <a:lstStyle/>
        <a:p>
          <a:endParaRPr lang="en-US"/>
        </a:p>
      </dgm:t>
    </dgm:pt>
    <dgm:pt modelId="{7CCCD5E3-406E-4C91-8753-DB49232D4245}" type="sibTrans" cxnId="{6784C528-F9C0-4469-8FAD-AFB6836420B2}">
      <dgm:prSet/>
      <dgm:spPr/>
      <dgm:t>
        <a:bodyPr/>
        <a:lstStyle/>
        <a:p>
          <a:endParaRPr lang="en-US"/>
        </a:p>
      </dgm:t>
    </dgm:pt>
    <dgm:pt modelId="{6615D3CA-116E-47DF-A895-4369469A1E77}" type="pres">
      <dgm:prSet presAssocID="{B48D3D9A-C381-4B86-BD74-6772E6F00671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86FDBD-404D-4B31-9F4C-B77D4FA95249}" type="pres">
      <dgm:prSet presAssocID="{9E3B96ED-9D3D-4EB6-9066-A43E72F100B2}" presName="composite" presStyleCnt="0"/>
      <dgm:spPr/>
    </dgm:pt>
    <dgm:pt modelId="{1C4E2CC5-3516-459B-A318-EA4BC1A86911}" type="pres">
      <dgm:prSet presAssocID="{9E3B96ED-9D3D-4EB6-9066-A43E72F100B2}" presName="ParentAccent1" presStyleLbl="alignNode1" presStyleIdx="0" presStyleCnt="27"/>
      <dgm:spPr/>
    </dgm:pt>
    <dgm:pt modelId="{C92932F7-03CD-4221-BA67-05638D6314D3}" type="pres">
      <dgm:prSet presAssocID="{9E3B96ED-9D3D-4EB6-9066-A43E72F100B2}" presName="ParentAccent2" presStyleLbl="alignNode1" presStyleIdx="1" presStyleCnt="27"/>
      <dgm:spPr/>
    </dgm:pt>
    <dgm:pt modelId="{C536465E-2321-47C7-9032-EE017E5CE9C0}" type="pres">
      <dgm:prSet presAssocID="{9E3B96ED-9D3D-4EB6-9066-A43E72F100B2}" presName="ParentAccent3" presStyleLbl="alignNode1" presStyleIdx="2" presStyleCnt="27"/>
      <dgm:spPr/>
    </dgm:pt>
    <dgm:pt modelId="{1D58CAFD-4F4D-4727-81AC-714730DEE1E4}" type="pres">
      <dgm:prSet presAssocID="{9E3B96ED-9D3D-4EB6-9066-A43E72F100B2}" presName="ParentAccent4" presStyleLbl="alignNode1" presStyleIdx="3" presStyleCnt="27"/>
      <dgm:spPr/>
    </dgm:pt>
    <dgm:pt modelId="{3455F519-BFE0-45FA-8ACB-04B774E772BD}" type="pres">
      <dgm:prSet presAssocID="{9E3B96ED-9D3D-4EB6-9066-A43E72F100B2}" presName="ParentAccent5" presStyleLbl="alignNode1" presStyleIdx="4" presStyleCnt="27"/>
      <dgm:spPr/>
    </dgm:pt>
    <dgm:pt modelId="{66924A9E-B06A-41F2-90BF-B94F737AD2CD}" type="pres">
      <dgm:prSet presAssocID="{9E3B96ED-9D3D-4EB6-9066-A43E72F100B2}" presName="ParentAccent6" presStyleLbl="alignNode1" presStyleIdx="5" presStyleCnt="27"/>
      <dgm:spPr/>
    </dgm:pt>
    <dgm:pt modelId="{CFBC0B77-5734-4344-BBB5-4C09E63CBCF9}" type="pres">
      <dgm:prSet presAssocID="{9E3B96ED-9D3D-4EB6-9066-A43E72F100B2}" presName="ParentAccent7" presStyleLbl="alignNode1" presStyleIdx="6" presStyleCnt="27"/>
      <dgm:spPr/>
    </dgm:pt>
    <dgm:pt modelId="{600E60CD-358F-4F88-85EC-F1BE2793BA64}" type="pres">
      <dgm:prSet presAssocID="{9E3B96ED-9D3D-4EB6-9066-A43E72F100B2}" presName="ParentAccent8" presStyleLbl="alignNode1" presStyleIdx="7" presStyleCnt="27"/>
      <dgm:spPr/>
    </dgm:pt>
    <dgm:pt modelId="{D2A8B14B-E9DF-469E-B35A-217F7C77F4EC}" type="pres">
      <dgm:prSet presAssocID="{9E3B96ED-9D3D-4EB6-9066-A43E72F100B2}" presName="ParentAccent9" presStyleLbl="alignNode1" presStyleIdx="8" presStyleCnt="27"/>
      <dgm:spPr/>
    </dgm:pt>
    <dgm:pt modelId="{84ECCD53-616F-4EC3-8BBD-562964C08BB8}" type="pres">
      <dgm:prSet presAssocID="{9E3B96ED-9D3D-4EB6-9066-A43E72F100B2}" presName="ParentAccent10" presStyleLbl="alignNode1" presStyleIdx="9" presStyleCnt="27"/>
      <dgm:spPr/>
    </dgm:pt>
    <dgm:pt modelId="{88C09BB9-9ED8-4B54-BA0B-58FCBE4DB755}" type="pres">
      <dgm:prSet presAssocID="{9E3B96ED-9D3D-4EB6-9066-A43E72F100B2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888BA-4A99-4453-B4B8-DA6C436FE864}" type="pres">
      <dgm:prSet presAssocID="{024C1441-855C-4F63-B3F5-064C4CD3A954}" presName="Child1Accent1" presStyleLbl="alignNode1" presStyleIdx="11" presStyleCnt="27"/>
      <dgm:spPr/>
    </dgm:pt>
    <dgm:pt modelId="{DBF09F9C-ED76-438E-BD58-4F09FAC28BFC}" type="pres">
      <dgm:prSet presAssocID="{024C1441-855C-4F63-B3F5-064C4CD3A954}" presName="Child1Accent2" presStyleLbl="alignNode1" presStyleIdx="12" presStyleCnt="27"/>
      <dgm:spPr/>
    </dgm:pt>
    <dgm:pt modelId="{47038A79-4184-418B-8F71-B034A4EA4035}" type="pres">
      <dgm:prSet presAssocID="{024C1441-855C-4F63-B3F5-064C4CD3A954}" presName="Child1Accent3" presStyleLbl="alignNode1" presStyleIdx="13" presStyleCnt="27"/>
      <dgm:spPr/>
    </dgm:pt>
    <dgm:pt modelId="{4D6DA572-97B7-4047-9E6E-07254DAAB69D}" type="pres">
      <dgm:prSet presAssocID="{024C1441-855C-4F63-B3F5-064C4CD3A954}" presName="Child1Accent4" presStyleLbl="alignNode1" presStyleIdx="14" presStyleCnt="27"/>
      <dgm:spPr/>
    </dgm:pt>
    <dgm:pt modelId="{6AE279CB-FFE6-459C-B922-967E57F016BB}" type="pres">
      <dgm:prSet presAssocID="{024C1441-855C-4F63-B3F5-064C4CD3A954}" presName="Child1Accent5" presStyleLbl="alignNode1" presStyleIdx="15" presStyleCnt="27"/>
      <dgm:spPr/>
    </dgm:pt>
    <dgm:pt modelId="{D7693137-52D4-44AD-9CB8-3DFF8F29293F}" type="pres">
      <dgm:prSet presAssocID="{024C1441-855C-4F63-B3F5-064C4CD3A954}" presName="Child1Accent6" presStyleLbl="alignNode1" presStyleIdx="16" presStyleCnt="27"/>
      <dgm:spPr/>
    </dgm:pt>
    <dgm:pt modelId="{0C35EDD5-D28C-4B1C-8574-1906D7DB1943}" type="pres">
      <dgm:prSet presAssocID="{024C1441-855C-4F63-B3F5-064C4CD3A954}" presName="Child1Accent7" presStyleLbl="alignNode1" presStyleIdx="17" presStyleCnt="27"/>
      <dgm:spPr/>
    </dgm:pt>
    <dgm:pt modelId="{DDF12AFB-2F72-4153-B60D-C3C7C2B760DB}" type="pres">
      <dgm:prSet presAssocID="{024C1441-855C-4F63-B3F5-064C4CD3A954}" presName="Child1Accent8" presStyleLbl="alignNode1" presStyleIdx="18" presStyleCnt="27"/>
      <dgm:spPr/>
    </dgm:pt>
    <dgm:pt modelId="{980FCB79-31BB-4608-A4D1-194782034A33}" type="pres">
      <dgm:prSet presAssocID="{024C1441-855C-4F63-B3F5-064C4CD3A954}" presName="Child1Accent9" presStyleLbl="alignNode1" presStyleIdx="19" presStyleCnt="27"/>
      <dgm:spPr/>
    </dgm:pt>
    <dgm:pt modelId="{AB44179F-8F3F-4718-AFAE-1915D73C81E9}" type="pres">
      <dgm:prSet presAssocID="{024C1441-855C-4F63-B3F5-064C4CD3A954}" presName="Child1" presStyleLbl="revTx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351BF-9599-4C33-9A8C-DF80BF80E1B7}" type="pres">
      <dgm:prSet presAssocID="{9F364EB5-4EAF-422E-8E46-CB0E0592A922}" presName="Child2Accent1" presStyleLbl="alignNode1" presStyleIdx="20" presStyleCnt="27"/>
      <dgm:spPr/>
    </dgm:pt>
    <dgm:pt modelId="{F4E758A0-5220-451B-99E2-9A8F66818008}" type="pres">
      <dgm:prSet presAssocID="{9F364EB5-4EAF-422E-8E46-CB0E0592A922}" presName="Child2Accent2" presStyleLbl="alignNode1" presStyleIdx="21" presStyleCnt="27"/>
      <dgm:spPr/>
    </dgm:pt>
    <dgm:pt modelId="{EEF959FD-926C-409D-96F4-5EC972561C0E}" type="pres">
      <dgm:prSet presAssocID="{9F364EB5-4EAF-422E-8E46-CB0E0592A922}" presName="Child2Accent3" presStyleLbl="alignNode1" presStyleIdx="22" presStyleCnt="27"/>
      <dgm:spPr/>
    </dgm:pt>
    <dgm:pt modelId="{DD361470-C18C-42CF-8D6A-AF4A4C2C60BD}" type="pres">
      <dgm:prSet presAssocID="{9F364EB5-4EAF-422E-8E46-CB0E0592A922}" presName="Child2Accent4" presStyleLbl="alignNode1" presStyleIdx="23" presStyleCnt="27"/>
      <dgm:spPr/>
    </dgm:pt>
    <dgm:pt modelId="{A453774C-2BC3-4DCF-B98F-8D6851F3B07F}" type="pres">
      <dgm:prSet presAssocID="{9F364EB5-4EAF-422E-8E46-CB0E0592A922}" presName="Child2Accent5" presStyleLbl="alignNode1" presStyleIdx="24" presStyleCnt="27"/>
      <dgm:spPr/>
    </dgm:pt>
    <dgm:pt modelId="{07C88564-51B7-4305-9D32-72CBB7BA9AF7}" type="pres">
      <dgm:prSet presAssocID="{9F364EB5-4EAF-422E-8E46-CB0E0592A922}" presName="Child2Accent6" presStyleLbl="alignNode1" presStyleIdx="25" presStyleCnt="27"/>
      <dgm:spPr/>
    </dgm:pt>
    <dgm:pt modelId="{6EB32697-AC12-406D-8173-6145585ECF9E}" type="pres">
      <dgm:prSet presAssocID="{9F364EB5-4EAF-422E-8E46-CB0E0592A922}" presName="Child2Accent7" presStyleLbl="alignNode1" presStyleIdx="26" presStyleCnt="27"/>
      <dgm:spPr/>
    </dgm:pt>
    <dgm:pt modelId="{9A52BE91-6A4C-4437-8AF1-1D7D38458AB0}" type="pres">
      <dgm:prSet presAssocID="{9F364EB5-4EAF-422E-8E46-CB0E0592A922}" presName="Child2" presStyleLbl="revTx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09AEB-2584-408A-9198-879D8B8302C1}" type="presOf" srcId="{024C1441-855C-4F63-B3F5-064C4CD3A954}" destId="{AB44179F-8F3F-4718-AFAE-1915D73C81E9}" srcOrd="0" destOrd="0" presId="urn:microsoft.com/office/officeart/2011/layout/ConvergingText"/>
    <dgm:cxn modelId="{9494A441-7009-48B7-BEFF-83C86981D13A}" type="presOf" srcId="{B48D3D9A-C381-4B86-BD74-6772E6F00671}" destId="{6615D3CA-116E-47DF-A895-4369469A1E77}" srcOrd="0" destOrd="0" presId="urn:microsoft.com/office/officeart/2011/layout/ConvergingText"/>
    <dgm:cxn modelId="{618C46C0-932D-4484-91AA-169A11AB2A4F}" type="presOf" srcId="{9F364EB5-4EAF-422E-8E46-CB0E0592A922}" destId="{9A52BE91-6A4C-4437-8AF1-1D7D38458AB0}" srcOrd="0" destOrd="0" presId="urn:microsoft.com/office/officeart/2011/layout/ConvergingText"/>
    <dgm:cxn modelId="{C666F230-F6B1-444B-824F-7E41751C0690}" type="presOf" srcId="{9E3B96ED-9D3D-4EB6-9066-A43E72F100B2}" destId="{88C09BB9-9ED8-4B54-BA0B-58FCBE4DB755}" srcOrd="0" destOrd="0" presId="urn:microsoft.com/office/officeart/2011/layout/ConvergingText"/>
    <dgm:cxn modelId="{BE08B79F-1AD3-4366-B7E6-028AE7685659}" srcId="{B48D3D9A-C381-4B86-BD74-6772E6F00671}" destId="{9E3B96ED-9D3D-4EB6-9066-A43E72F100B2}" srcOrd="0" destOrd="0" parTransId="{D02A103C-F38D-4338-9132-53DBF3F63A9B}" sibTransId="{35C8A26E-E1BF-4DC0-A90D-232025DF8D21}"/>
    <dgm:cxn modelId="{6784C528-F9C0-4469-8FAD-AFB6836420B2}" srcId="{9E3B96ED-9D3D-4EB6-9066-A43E72F100B2}" destId="{9F364EB5-4EAF-422E-8E46-CB0E0592A922}" srcOrd="1" destOrd="0" parTransId="{7081BC44-44C0-456E-9AF7-CBCA64E9FCBE}" sibTransId="{7CCCD5E3-406E-4C91-8753-DB49232D4245}"/>
    <dgm:cxn modelId="{210D0DEB-1AF0-443D-92AC-8B009D150CE7}" srcId="{9E3B96ED-9D3D-4EB6-9066-A43E72F100B2}" destId="{024C1441-855C-4F63-B3F5-064C4CD3A954}" srcOrd="0" destOrd="0" parTransId="{A91DCEC0-3DC6-48AD-89A7-A35CB5654F68}" sibTransId="{EC2B71E4-C756-42DA-9AB7-B731683B3D0E}"/>
    <dgm:cxn modelId="{817C5F54-385F-4714-9527-54779F9F2824}" type="presParOf" srcId="{6615D3CA-116E-47DF-A895-4369469A1E77}" destId="{C486FDBD-404D-4B31-9F4C-B77D4FA95249}" srcOrd="0" destOrd="0" presId="urn:microsoft.com/office/officeart/2011/layout/ConvergingText"/>
    <dgm:cxn modelId="{CDE21178-914B-4BBF-9B0C-12E137E79B0A}" type="presParOf" srcId="{C486FDBD-404D-4B31-9F4C-B77D4FA95249}" destId="{1C4E2CC5-3516-459B-A318-EA4BC1A86911}" srcOrd="0" destOrd="0" presId="urn:microsoft.com/office/officeart/2011/layout/ConvergingText"/>
    <dgm:cxn modelId="{05889840-686E-477F-B4E1-ECD34F12B3AB}" type="presParOf" srcId="{C486FDBD-404D-4B31-9F4C-B77D4FA95249}" destId="{C92932F7-03CD-4221-BA67-05638D6314D3}" srcOrd="1" destOrd="0" presId="urn:microsoft.com/office/officeart/2011/layout/ConvergingText"/>
    <dgm:cxn modelId="{22417DFA-3EFB-48F3-BC93-FA18B217A326}" type="presParOf" srcId="{C486FDBD-404D-4B31-9F4C-B77D4FA95249}" destId="{C536465E-2321-47C7-9032-EE017E5CE9C0}" srcOrd="2" destOrd="0" presId="urn:microsoft.com/office/officeart/2011/layout/ConvergingText"/>
    <dgm:cxn modelId="{A8C181CC-FB1B-41B6-AC5F-808108A05814}" type="presParOf" srcId="{C486FDBD-404D-4B31-9F4C-B77D4FA95249}" destId="{1D58CAFD-4F4D-4727-81AC-714730DEE1E4}" srcOrd="3" destOrd="0" presId="urn:microsoft.com/office/officeart/2011/layout/ConvergingText"/>
    <dgm:cxn modelId="{D54D3C10-EB91-4FB7-B312-BF67CC1BA30F}" type="presParOf" srcId="{C486FDBD-404D-4B31-9F4C-B77D4FA95249}" destId="{3455F519-BFE0-45FA-8ACB-04B774E772BD}" srcOrd="4" destOrd="0" presId="urn:microsoft.com/office/officeart/2011/layout/ConvergingText"/>
    <dgm:cxn modelId="{01C0A76D-97B8-4C1A-94B1-07DA23489CDB}" type="presParOf" srcId="{C486FDBD-404D-4B31-9F4C-B77D4FA95249}" destId="{66924A9E-B06A-41F2-90BF-B94F737AD2CD}" srcOrd="5" destOrd="0" presId="urn:microsoft.com/office/officeart/2011/layout/ConvergingText"/>
    <dgm:cxn modelId="{89468460-37BE-48A0-929B-B9CAEC849B31}" type="presParOf" srcId="{C486FDBD-404D-4B31-9F4C-B77D4FA95249}" destId="{CFBC0B77-5734-4344-BBB5-4C09E63CBCF9}" srcOrd="6" destOrd="0" presId="urn:microsoft.com/office/officeart/2011/layout/ConvergingText"/>
    <dgm:cxn modelId="{4438D024-2DEA-4127-B557-2DBF0FFA7CBE}" type="presParOf" srcId="{C486FDBD-404D-4B31-9F4C-B77D4FA95249}" destId="{600E60CD-358F-4F88-85EC-F1BE2793BA64}" srcOrd="7" destOrd="0" presId="urn:microsoft.com/office/officeart/2011/layout/ConvergingText"/>
    <dgm:cxn modelId="{70DF66A4-CCF2-4072-A510-7116FBB646C1}" type="presParOf" srcId="{C486FDBD-404D-4B31-9F4C-B77D4FA95249}" destId="{D2A8B14B-E9DF-469E-B35A-217F7C77F4EC}" srcOrd="8" destOrd="0" presId="urn:microsoft.com/office/officeart/2011/layout/ConvergingText"/>
    <dgm:cxn modelId="{59922A75-9261-44DB-A416-09070112D212}" type="presParOf" srcId="{C486FDBD-404D-4B31-9F4C-B77D4FA95249}" destId="{84ECCD53-616F-4EC3-8BBD-562964C08BB8}" srcOrd="9" destOrd="0" presId="urn:microsoft.com/office/officeart/2011/layout/ConvergingText"/>
    <dgm:cxn modelId="{ED4041D2-2D73-4B8C-BED8-F250926BEF14}" type="presParOf" srcId="{C486FDBD-404D-4B31-9F4C-B77D4FA95249}" destId="{88C09BB9-9ED8-4B54-BA0B-58FCBE4DB755}" srcOrd="10" destOrd="0" presId="urn:microsoft.com/office/officeart/2011/layout/ConvergingText"/>
    <dgm:cxn modelId="{86D3096D-2BD5-4469-A890-765C356AF8A7}" type="presParOf" srcId="{C486FDBD-404D-4B31-9F4C-B77D4FA95249}" destId="{D19888BA-4A99-4453-B4B8-DA6C436FE864}" srcOrd="11" destOrd="0" presId="urn:microsoft.com/office/officeart/2011/layout/ConvergingText"/>
    <dgm:cxn modelId="{8B9AF9C5-520C-4481-A84B-800456135DDE}" type="presParOf" srcId="{C486FDBD-404D-4B31-9F4C-B77D4FA95249}" destId="{DBF09F9C-ED76-438E-BD58-4F09FAC28BFC}" srcOrd="12" destOrd="0" presId="urn:microsoft.com/office/officeart/2011/layout/ConvergingText"/>
    <dgm:cxn modelId="{B12510D4-426C-429B-AE86-55732E52F57E}" type="presParOf" srcId="{C486FDBD-404D-4B31-9F4C-B77D4FA95249}" destId="{47038A79-4184-418B-8F71-B034A4EA4035}" srcOrd="13" destOrd="0" presId="urn:microsoft.com/office/officeart/2011/layout/ConvergingText"/>
    <dgm:cxn modelId="{3681FD85-7258-4DE3-B644-2179B83FD585}" type="presParOf" srcId="{C486FDBD-404D-4B31-9F4C-B77D4FA95249}" destId="{4D6DA572-97B7-4047-9E6E-07254DAAB69D}" srcOrd="14" destOrd="0" presId="urn:microsoft.com/office/officeart/2011/layout/ConvergingText"/>
    <dgm:cxn modelId="{490FAEB3-F438-4499-8D95-25552C80EEF0}" type="presParOf" srcId="{C486FDBD-404D-4B31-9F4C-B77D4FA95249}" destId="{6AE279CB-FFE6-459C-B922-967E57F016BB}" srcOrd="15" destOrd="0" presId="urn:microsoft.com/office/officeart/2011/layout/ConvergingText"/>
    <dgm:cxn modelId="{FBC65013-B5EC-4EDF-9777-BED12D6112C9}" type="presParOf" srcId="{C486FDBD-404D-4B31-9F4C-B77D4FA95249}" destId="{D7693137-52D4-44AD-9CB8-3DFF8F29293F}" srcOrd="16" destOrd="0" presId="urn:microsoft.com/office/officeart/2011/layout/ConvergingText"/>
    <dgm:cxn modelId="{49016A6D-B8F7-4442-9163-BD0BC8E0FEC3}" type="presParOf" srcId="{C486FDBD-404D-4B31-9F4C-B77D4FA95249}" destId="{0C35EDD5-D28C-4B1C-8574-1906D7DB1943}" srcOrd="17" destOrd="0" presId="urn:microsoft.com/office/officeart/2011/layout/ConvergingText"/>
    <dgm:cxn modelId="{83B8E39E-CC5E-444A-AAC3-CD952C8F15CA}" type="presParOf" srcId="{C486FDBD-404D-4B31-9F4C-B77D4FA95249}" destId="{DDF12AFB-2F72-4153-B60D-C3C7C2B760DB}" srcOrd="18" destOrd="0" presId="urn:microsoft.com/office/officeart/2011/layout/ConvergingText"/>
    <dgm:cxn modelId="{26AA08B8-5621-4DB5-AFC3-45DE2EF6FB62}" type="presParOf" srcId="{C486FDBD-404D-4B31-9F4C-B77D4FA95249}" destId="{980FCB79-31BB-4608-A4D1-194782034A33}" srcOrd="19" destOrd="0" presId="urn:microsoft.com/office/officeart/2011/layout/ConvergingText"/>
    <dgm:cxn modelId="{60E39EDB-3996-459A-9542-3174A4C4DC55}" type="presParOf" srcId="{C486FDBD-404D-4B31-9F4C-B77D4FA95249}" destId="{AB44179F-8F3F-4718-AFAE-1915D73C81E9}" srcOrd="20" destOrd="0" presId="urn:microsoft.com/office/officeart/2011/layout/ConvergingText"/>
    <dgm:cxn modelId="{F31E131D-4E78-4003-AA86-4434DFA9B749}" type="presParOf" srcId="{C486FDBD-404D-4B31-9F4C-B77D4FA95249}" destId="{E75351BF-9599-4C33-9A8C-DF80BF80E1B7}" srcOrd="21" destOrd="0" presId="urn:microsoft.com/office/officeart/2011/layout/ConvergingText"/>
    <dgm:cxn modelId="{CD73AA93-01FB-469B-83B3-270F77B7C275}" type="presParOf" srcId="{C486FDBD-404D-4B31-9F4C-B77D4FA95249}" destId="{F4E758A0-5220-451B-99E2-9A8F66818008}" srcOrd="22" destOrd="0" presId="urn:microsoft.com/office/officeart/2011/layout/ConvergingText"/>
    <dgm:cxn modelId="{70040A3A-C371-4C41-9140-DAE28022057C}" type="presParOf" srcId="{C486FDBD-404D-4B31-9F4C-B77D4FA95249}" destId="{EEF959FD-926C-409D-96F4-5EC972561C0E}" srcOrd="23" destOrd="0" presId="urn:microsoft.com/office/officeart/2011/layout/ConvergingText"/>
    <dgm:cxn modelId="{FEFED541-E200-481B-A48D-040D73034E92}" type="presParOf" srcId="{C486FDBD-404D-4B31-9F4C-B77D4FA95249}" destId="{DD361470-C18C-42CF-8D6A-AF4A4C2C60BD}" srcOrd="24" destOrd="0" presId="urn:microsoft.com/office/officeart/2011/layout/ConvergingText"/>
    <dgm:cxn modelId="{1E398E2C-4550-4941-94C0-D3BCA5A187DB}" type="presParOf" srcId="{C486FDBD-404D-4B31-9F4C-B77D4FA95249}" destId="{A453774C-2BC3-4DCF-B98F-8D6851F3B07F}" srcOrd="25" destOrd="0" presId="urn:microsoft.com/office/officeart/2011/layout/ConvergingText"/>
    <dgm:cxn modelId="{3FBAF292-5A03-4BC1-891F-BFD2AF5F201A}" type="presParOf" srcId="{C486FDBD-404D-4B31-9F4C-B77D4FA95249}" destId="{07C88564-51B7-4305-9D32-72CBB7BA9AF7}" srcOrd="26" destOrd="0" presId="urn:microsoft.com/office/officeart/2011/layout/ConvergingText"/>
    <dgm:cxn modelId="{76B60B92-5CBB-441B-9731-2DEF8824C604}" type="presParOf" srcId="{C486FDBD-404D-4B31-9F4C-B77D4FA95249}" destId="{6EB32697-AC12-406D-8173-6145585ECF9E}" srcOrd="27" destOrd="0" presId="urn:microsoft.com/office/officeart/2011/layout/ConvergingText"/>
    <dgm:cxn modelId="{4B231878-52C6-4E46-92E7-162621511844}" type="presParOf" srcId="{C486FDBD-404D-4B31-9F4C-B77D4FA95249}" destId="{9A52BE91-6A4C-4437-8AF1-1D7D38458AB0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0F1122-8F98-4F89-9A7B-CC8543CA460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E7F2F0-59AE-4C32-98AF-3149DDFDCCB8}">
      <dgm:prSet/>
      <dgm:spPr/>
      <dgm:t>
        <a:bodyPr/>
        <a:lstStyle/>
        <a:p>
          <a:pPr rtl="0"/>
          <a:r>
            <a:rPr lang="pt-BR" smtClean="0"/>
            <a:t>Entradas</a:t>
          </a:r>
          <a:endParaRPr lang="pt-BR"/>
        </a:p>
      </dgm:t>
    </dgm:pt>
    <dgm:pt modelId="{D64F1E8D-B700-4357-B7D3-EBFFA6F1BBFB}" type="parTrans" cxnId="{14FED62D-45CA-4B9A-886A-3192BECD1425}">
      <dgm:prSet/>
      <dgm:spPr/>
      <dgm:t>
        <a:bodyPr/>
        <a:lstStyle/>
        <a:p>
          <a:endParaRPr lang="pt-BR"/>
        </a:p>
      </dgm:t>
    </dgm:pt>
    <dgm:pt modelId="{F49E67F3-CAD0-41B8-971E-FD0E94D87BE6}" type="sibTrans" cxnId="{14FED62D-45CA-4B9A-886A-3192BECD1425}">
      <dgm:prSet/>
      <dgm:spPr/>
      <dgm:t>
        <a:bodyPr/>
        <a:lstStyle/>
        <a:p>
          <a:endParaRPr lang="pt-BR"/>
        </a:p>
      </dgm:t>
    </dgm:pt>
    <dgm:pt modelId="{6E72F0B8-C08D-4CD2-9E07-E377D0646AB4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446C1D99-20C1-4D3A-94B8-514BC6B5FA19}" type="parTrans" cxnId="{5E03FBA2-5F43-491F-8E32-5D621CFE6B6E}">
      <dgm:prSet/>
      <dgm:spPr/>
      <dgm:t>
        <a:bodyPr/>
        <a:lstStyle/>
        <a:p>
          <a:endParaRPr lang="pt-BR"/>
        </a:p>
      </dgm:t>
    </dgm:pt>
    <dgm:pt modelId="{DAB00AEB-8406-413C-A851-AC98C37393FC}" type="sibTrans" cxnId="{5E03FBA2-5F43-491F-8E32-5D621CFE6B6E}">
      <dgm:prSet/>
      <dgm:spPr/>
      <dgm:t>
        <a:bodyPr/>
        <a:lstStyle/>
        <a:p>
          <a:endParaRPr lang="pt-BR"/>
        </a:p>
      </dgm:t>
    </dgm:pt>
    <dgm:pt modelId="{9DD38435-3D93-42A8-9B9D-2EE314F68A3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2"/>
            </a:rPr>
            <a:t>Registro das partes interessadas</a:t>
          </a:r>
          <a:endParaRPr lang="pt-BR"/>
        </a:p>
      </dgm:t>
    </dgm:pt>
    <dgm:pt modelId="{83BBC153-E12C-460B-821B-CB111F96CCD1}" type="parTrans" cxnId="{2F6D986F-218E-486B-99C1-9B3AD71DCE05}">
      <dgm:prSet/>
      <dgm:spPr/>
      <dgm:t>
        <a:bodyPr/>
        <a:lstStyle/>
        <a:p>
          <a:endParaRPr lang="pt-BR"/>
        </a:p>
      </dgm:t>
    </dgm:pt>
    <dgm:pt modelId="{F556161F-3EF0-442C-8087-CCB2A0178627}" type="sibTrans" cxnId="{2F6D986F-218E-486B-99C1-9B3AD71DCE05}">
      <dgm:prSet/>
      <dgm:spPr/>
      <dgm:t>
        <a:bodyPr/>
        <a:lstStyle/>
        <a:p>
          <a:endParaRPr lang="pt-BR"/>
        </a:p>
      </dgm:t>
    </dgm:pt>
    <dgm:pt modelId="{FC2E981C-A411-4893-8EE0-D2E146D9F50E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Fatores ambientais da empresa</a:t>
          </a:r>
          <a:endParaRPr lang="pt-BR"/>
        </a:p>
      </dgm:t>
    </dgm:pt>
    <dgm:pt modelId="{1A6E3D0F-7836-4AEE-95D2-2B15F7C02670}" type="parTrans" cxnId="{2D518C32-E2A2-41EF-A080-8A456A8D89C3}">
      <dgm:prSet/>
      <dgm:spPr/>
      <dgm:t>
        <a:bodyPr/>
        <a:lstStyle/>
        <a:p>
          <a:endParaRPr lang="pt-BR"/>
        </a:p>
      </dgm:t>
    </dgm:pt>
    <dgm:pt modelId="{61F73B41-E957-40A8-ADA7-6F9677987934}" type="sibTrans" cxnId="{2D518C32-E2A2-41EF-A080-8A456A8D89C3}">
      <dgm:prSet/>
      <dgm:spPr/>
      <dgm:t>
        <a:bodyPr/>
        <a:lstStyle/>
        <a:p>
          <a:endParaRPr lang="pt-BR"/>
        </a:p>
      </dgm:t>
    </dgm:pt>
    <dgm:pt modelId="{C1A4BC99-D0ED-4A52-809C-9C4B0D8B2949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4EC7789E-B153-49AE-A0C1-52306116B83D}" type="parTrans" cxnId="{C4C562EB-3FDE-4934-9B62-6853F02C2E98}">
      <dgm:prSet/>
      <dgm:spPr/>
      <dgm:t>
        <a:bodyPr/>
        <a:lstStyle/>
        <a:p>
          <a:endParaRPr lang="pt-BR"/>
        </a:p>
      </dgm:t>
    </dgm:pt>
    <dgm:pt modelId="{1EB042E3-AFFC-4637-A448-6C93EE6D9525}" type="sibTrans" cxnId="{C4C562EB-3FDE-4934-9B62-6853F02C2E98}">
      <dgm:prSet/>
      <dgm:spPr/>
      <dgm:t>
        <a:bodyPr/>
        <a:lstStyle/>
        <a:p>
          <a:endParaRPr lang="pt-BR"/>
        </a:p>
      </dgm:t>
    </dgm:pt>
    <dgm:pt modelId="{E0AF346D-51F0-45BC-8D6D-AEBEC74CAFBC}">
      <dgm:prSet/>
      <dgm:spPr/>
      <dgm:t>
        <a:bodyPr/>
        <a:lstStyle/>
        <a:p>
          <a:pPr rtl="0"/>
          <a:r>
            <a:rPr lang="pt-BR" smtClean="0"/>
            <a:t>Ferramentas</a:t>
          </a:r>
          <a:endParaRPr lang="pt-BR"/>
        </a:p>
      </dgm:t>
    </dgm:pt>
    <dgm:pt modelId="{F6E2E3E9-C1AD-4FCF-87D5-BABCB11961BE}" type="parTrans" cxnId="{BDA32A0A-1758-4240-BD75-09DE72A461D9}">
      <dgm:prSet/>
      <dgm:spPr/>
      <dgm:t>
        <a:bodyPr/>
        <a:lstStyle/>
        <a:p>
          <a:endParaRPr lang="pt-BR"/>
        </a:p>
      </dgm:t>
    </dgm:pt>
    <dgm:pt modelId="{A7D08639-C37B-474D-881E-80C2874B2241}" type="sibTrans" cxnId="{BDA32A0A-1758-4240-BD75-09DE72A461D9}">
      <dgm:prSet/>
      <dgm:spPr/>
      <dgm:t>
        <a:bodyPr/>
        <a:lstStyle/>
        <a:p>
          <a:endParaRPr lang="pt-BR"/>
        </a:p>
      </dgm:t>
    </dgm:pt>
    <dgm:pt modelId="{BC548A91-88F8-4AF2-A9C3-D577F27CCEB2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5"/>
            </a:rPr>
            <a:t>Análise de requisitos da comunicação</a:t>
          </a:r>
          <a:endParaRPr lang="pt-BR"/>
        </a:p>
      </dgm:t>
    </dgm:pt>
    <dgm:pt modelId="{F9038AAB-19EE-4B10-BA82-E8174B41C038}" type="parTrans" cxnId="{ED09E60E-5DCF-492C-8E6F-6492E68953BA}">
      <dgm:prSet/>
      <dgm:spPr/>
      <dgm:t>
        <a:bodyPr/>
        <a:lstStyle/>
        <a:p>
          <a:endParaRPr lang="pt-BR"/>
        </a:p>
      </dgm:t>
    </dgm:pt>
    <dgm:pt modelId="{CE5F1037-49B7-46BA-9BAB-A78711CC5484}" type="sibTrans" cxnId="{ED09E60E-5DCF-492C-8E6F-6492E68953BA}">
      <dgm:prSet/>
      <dgm:spPr/>
      <dgm:t>
        <a:bodyPr/>
        <a:lstStyle/>
        <a:p>
          <a:endParaRPr lang="pt-BR"/>
        </a:p>
      </dgm:t>
    </dgm:pt>
    <dgm:pt modelId="{D673EC60-FBA6-4D6A-8FD3-9A22637870E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6"/>
            </a:rPr>
            <a:t>Tecnologia das comunicações</a:t>
          </a:r>
          <a:endParaRPr lang="pt-BR"/>
        </a:p>
      </dgm:t>
    </dgm:pt>
    <dgm:pt modelId="{BA7F3CE2-62D1-42F5-A82C-E7D15C6F5793}" type="parTrans" cxnId="{AD5B5034-26FF-48A0-BFD5-331DD2830D86}">
      <dgm:prSet/>
      <dgm:spPr/>
      <dgm:t>
        <a:bodyPr/>
        <a:lstStyle/>
        <a:p>
          <a:endParaRPr lang="pt-BR"/>
        </a:p>
      </dgm:t>
    </dgm:pt>
    <dgm:pt modelId="{1228F646-DD65-4D0D-949C-AFCB47A30F48}" type="sibTrans" cxnId="{AD5B5034-26FF-48A0-BFD5-331DD2830D86}">
      <dgm:prSet/>
      <dgm:spPr/>
      <dgm:t>
        <a:bodyPr/>
        <a:lstStyle/>
        <a:p>
          <a:endParaRPr lang="pt-BR"/>
        </a:p>
      </dgm:t>
    </dgm:pt>
    <dgm:pt modelId="{07C96772-4253-4D20-9814-A225277D9E7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7"/>
            </a:rPr>
            <a:t>Modelos de comunicações</a:t>
          </a:r>
          <a:endParaRPr lang="pt-BR"/>
        </a:p>
      </dgm:t>
    </dgm:pt>
    <dgm:pt modelId="{78184DFB-C0F8-4100-98BC-3F6416B42CEA}" type="parTrans" cxnId="{14F2C63C-CD7C-4019-B501-001B54888F39}">
      <dgm:prSet/>
      <dgm:spPr/>
      <dgm:t>
        <a:bodyPr/>
        <a:lstStyle/>
        <a:p>
          <a:endParaRPr lang="pt-BR"/>
        </a:p>
      </dgm:t>
    </dgm:pt>
    <dgm:pt modelId="{9EBA834B-F5D7-4B98-B55A-CD2A4C4749B4}" type="sibTrans" cxnId="{14F2C63C-CD7C-4019-B501-001B54888F39}">
      <dgm:prSet/>
      <dgm:spPr/>
      <dgm:t>
        <a:bodyPr/>
        <a:lstStyle/>
        <a:p>
          <a:endParaRPr lang="pt-BR"/>
        </a:p>
      </dgm:t>
    </dgm:pt>
    <dgm:pt modelId="{F0AF9F71-3E7A-425E-A446-6E020EB4026D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8"/>
            </a:rPr>
            <a:t>Métodos de comunicação</a:t>
          </a:r>
          <a:endParaRPr lang="pt-BR"/>
        </a:p>
      </dgm:t>
    </dgm:pt>
    <dgm:pt modelId="{AB6B8542-4440-49BA-92A0-9F5914985CD9}" type="parTrans" cxnId="{9140BC58-C55C-444E-9FE3-DC64FBA69A2B}">
      <dgm:prSet/>
      <dgm:spPr/>
      <dgm:t>
        <a:bodyPr/>
        <a:lstStyle/>
        <a:p>
          <a:endParaRPr lang="pt-BR"/>
        </a:p>
      </dgm:t>
    </dgm:pt>
    <dgm:pt modelId="{A44C5996-BCA5-48E7-A03B-B77C8D339CC7}" type="sibTrans" cxnId="{9140BC58-C55C-444E-9FE3-DC64FBA69A2B}">
      <dgm:prSet/>
      <dgm:spPr/>
      <dgm:t>
        <a:bodyPr/>
        <a:lstStyle/>
        <a:p>
          <a:endParaRPr lang="pt-BR"/>
        </a:p>
      </dgm:t>
    </dgm:pt>
    <dgm:pt modelId="{62A569CB-59A3-44FF-94DB-F31CB91911D4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9"/>
            </a:rPr>
            <a:t>Reuniões</a:t>
          </a:r>
          <a:endParaRPr lang="pt-BR"/>
        </a:p>
      </dgm:t>
    </dgm:pt>
    <dgm:pt modelId="{3CA9A028-290A-4A6A-B9D5-C3CE1941021C}" type="parTrans" cxnId="{BD5E8BA6-D2EF-4F6D-A273-74231DB7CD36}">
      <dgm:prSet/>
      <dgm:spPr/>
      <dgm:t>
        <a:bodyPr/>
        <a:lstStyle/>
        <a:p>
          <a:endParaRPr lang="pt-BR"/>
        </a:p>
      </dgm:t>
    </dgm:pt>
    <dgm:pt modelId="{B755EF58-691A-4703-B4E8-B9520D61FAC9}" type="sibTrans" cxnId="{BD5E8BA6-D2EF-4F6D-A273-74231DB7CD36}">
      <dgm:prSet/>
      <dgm:spPr/>
      <dgm:t>
        <a:bodyPr/>
        <a:lstStyle/>
        <a:p>
          <a:endParaRPr lang="pt-BR"/>
        </a:p>
      </dgm:t>
    </dgm:pt>
    <dgm:pt modelId="{82204887-0686-4847-A5BB-C0C46A2CAD25}">
      <dgm:prSet/>
      <dgm:spPr/>
      <dgm:t>
        <a:bodyPr/>
        <a:lstStyle/>
        <a:p>
          <a:pPr rtl="0"/>
          <a:r>
            <a:rPr lang="pt-BR" smtClean="0"/>
            <a:t>Saídas</a:t>
          </a:r>
          <a:endParaRPr lang="pt-BR"/>
        </a:p>
      </dgm:t>
    </dgm:pt>
    <dgm:pt modelId="{E9577A26-DDE1-4D3A-B97B-AF586F49DE0E}" type="parTrans" cxnId="{C8B66DD3-531E-4C0E-ADC0-E61830AA378D}">
      <dgm:prSet/>
      <dgm:spPr/>
      <dgm:t>
        <a:bodyPr/>
        <a:lstStyle/>
        <a:p>
          <a:endParaRPr lang="pt-BR"/>
        </a:p>
      </dgm:t>
    </dgm:pt>
    <dgm:pt modelId="{84DE42DA-873F-462B-BA71-B99CF5DF283E}" type="sibTrans" cxnId="{C8B66DD3-531E-4C0E-ADC0-E61830AA378D}">
      <dgm:prSet/>
      <dgm:spPr/>
      <dgm:t>
        <a:bodyPr/>
        <a:lstStyle/>
        <a:p>
          <a:endParaRPr lang="pt-BR"/>
        </a:p>
      </dgm:t>
    </dgm:pt>
    <dgm:pt modelId="{83E5B86B-98F2-4844-BF7F-81924054465B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0"/>
            </a:rPr>
            <a:t>Plano de gerenciamento das comunicações</a:t>
          </a:r>
          <a:endParaRPr lang="pt-BR"/>
        </a:p>
      </dgm:t>
    </dgm:pt>
    <dgm:pt modelId="{FC85A9D1-5A17-4179-9701-43CAFC6A9ADB}" type="parTrans" cxnId="{C83FA80B-2A2C-4556-8B3B-E0EC90D8A64D}">
      <dgm:prSet/>
      <dgm:spPr/>
      <dgm:t>
        <a:bodyPr/>
        <a:lstStyle/>
        <a:p>
          <a:endParaRPr lang="pt-BR"/>
        </a:p>
      </dgm:t>
    </dgm:pt>
    <dgm:pt modelId="{5FCFB31D-CFB7-4F60-BF40-B030C38B78B6}" type="sibTrans" cxnId="{C83FA80B-2A2C-4556-8B3B-E0EC90D8A64D}">
      <dgm:prSet/>
      <dgm:spPr/>
      <dgm:t>
        <a:bodyPr/>
        <a:lstStyle/>
        <a:p>
          <a:endParaRPr lang="pt-BR"/>
        </a:p>
      </dgm:t>
    </dgm:pt>
    <dgm:pt modelId="{7581733C-D5EE-4537-87A3-66E97767D5E7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11"/>
            </a:rPr>
            <a:t>Documentos do projeto</a:t>
          </a:r>
          <a:endParaRPr lang="pt-BR"/>
        </a:p>
      </dgm:t>
    </dgm:pt>
    <dgm:pt modelId="{117F9731-A5C7-4A71-9CF9-C61B127B4C0C}" type="parTrans" cxnId="{8C4BF005-F3F9-4C5A-8E73-9F7DC9F2E54A}">
      <dgm:prSet/>
      <dgm:spPr/>
      <dgm:t>
        <a:bodyPr/>
        <a:lstStyle/>
        <a:p>
          <a:endParaRPr lang="pt-BR"/>
        </a:p>
      </dgm:t>
    </dgm:pt>
    <dgm:pt modelId="{2D14D63B-F0AD-49F7-BBB1-57DD8CCD6FFA}" type="sibTrans" cxnId="{8C4BF005-F3F9-4C5A-8E73-9F7DC9F2E54A}">
      <dgm:prSet/>
      <dgm:spPr/>
      <dgm:t>
        <a:bodyPr/>
        <a:lstStyle/>
        <a:p>
          <a:endParaRPr lang="pt-BR"/>
        </a:p>
      </dgm:t>
    </dgm:pt>
    <dgm:pt modelId="{81D005AF-F075-493B-B70D-960BAD76B1F9}" type="pres">
      <dgm:prSet presAssocID="{A80F1122-8F98-4F89-9A7B-CC8543CA460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FAC981-25C6-4CD9-971A-9C339A1E1E2D}" type="pres">
      <dgm:prSet presAssocID="{DDE7F2F0-59AE-4C32-98AF-3149DDFDCCB8}" presName="compNode" presStyleCnt="0"/>
      <dgm:spPr/>
    </dgm:pt>
    <dgm:pt modelId="{2899ECB3-EAF3-43C6-B218-EEDCFD9B0AAF}" type="pres">
      <dgm:prSet presAssocID="{DDE7F2F0-59AE-4C32-98AF-3149DDFDCCB8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3635C7-5E63-42E0-A958-A1B2C37FFE40}" type="pres">
      <dgm:prSet presAssocID="{DDE7F2F0-59AE-4C32-98AF-3149DDFDCCB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6C6AF4-AEA7-4C78-A6F1-CC0A032F49E1}" type="pres">
      <dgm:prSet presAssocID="{DDE7F2F0-59AE-4C32-98AF-3149DDFDCCB8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72363E21-FBAE-444B-BE61-64AD06E9599E}" type="pres">
      <dgm:prSet presAssocID="{DDE7F2F0-59AE-4C32-98AF-3149DDFDCCB8}" presName="adorn" presStyleLbl="fgAccFollowNode1" presStyleIdx="0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8A414B7C-19E6-4FF1-B797-C0F4EE9024F0}" type="pres">
      <dgm:prSet presAssocID="{F49E67F3-CAD0-41B8-971E-FD0E94D87BE6}" presName="sibTrans" presStyleLbl="sibTrans2D1" presStyleIdx="0" presStyleCnt="0"/>
      <dgm:spPr/>
      <dgm:t>
        <a:bodyPr/>
        <a:lstStyle/>
        <a:p>
          <a:endParaRPr lang="pt-BR"/>
        </a:p>
      </dgm:t>
    </dgm:pt>
    <dgm:pt modelId="{FB2498CE-C047-4BFE-A2F6-76E64000590B}" type="pres">
      <dgm:prSet presAssocID="{E0AF346D-51F0-45BC-8D6D-AEBEC74CAFBC}" presName="compNode" presStyleCnt="0"/>
      <dgm:spPr/>
    </dgm:pt>
    <dgm:pt modelId="{EC4EEC65-6485-4F29-BF55-AEE819C77DDA}" type="pres">
      <dgm:prSet presAssocID="{E0AF346D-51F0-45BC-8D6D-AEBEC74CAFBC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15910A-03B5-4D9C-A86C-F1E78D080526}" type="pres">
      <dgm:prSet presAssocID="{E0AF346D-51F0-45BC-8D6D-AEBEC74CAFB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0BECE-59B7-4D2F-B8A1-604A583D12E5}" type="pres">
      <dgm:prSet presAssocID="{E0AF346D-51F0-45BC-8D6D-AEBEC74CAFBC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85C80ACE-8EC1-407E-8B8F-3F384CF71D69}" type="pres">
      <dgm:prSet presAssocID="{E0AF346D-51F0-45BC-8D6D-AEBEC74CAFBC}" presName="adorn" presStyleLbl="fgAccFollowNode1" presStyleIdx="1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5CB44863-7103-46DC-AD72-55501317B02B}" type="pres">
      <dgm:prSet presAssocID="{A7D08639-C37B-474D-881E-80C2874B2241}" presName="sibTrans" presStyleLbl="sibTrans2D1" presStyleIdx="0" presStyleCnt="0"/>
      <dgm:spPr/>
      <dgm:t>
        <a:bodyPr/>
        <a:lstStyle/>
        <a:p>
          <a:endParaRPr lang="pt-BR"/>
        </a:p>
      </dgm:t>
    </dgm:pt>
    <dgm:pt modelId="{89DAAB67-A337-4628-AB52-346B6F0D477C}" type="pres">
      <dgm:prSet presAssocID="{82204887-0686-4847-A5BB-C0C46A2CAD25}" presName="compNode" presStyleCnt="0"/>
      <dgm:spPr/>
    </dgm:pt>
    <dgm:pt modelId="{BDFEFC32-3D12-452F-97CA-11621A8DBFEB}" type="pres">
      <dgm:prSet presAssocID="{82204887-0686-4847-A5BB-C0C46A2CAD25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8ABAF6-7DA5-42BA-AD7D-6CFED7B690EA}" type="pres">
      <dgm:prSet presAssocID="{82204887-0686-4847-A5BB-C0C46A2CAD2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3051A4-C3F0-4062-82FB-473FDAC061D6}" type="pres">
      <dgm:prSet presAssocID="{82204887-0686-4847-A5BB-C0C46A2CAD25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7C21AA72-2FC9-490F-8FCB-D5D9D7D446AB}" type="pres">
      <dgm:prSet presAssocID="{82204887-0686-4847-A5BB-C0C46A2CAD25}" presName="adorn" presStyleLbl="fgAccFollowNode1" presStyleIdx="2" presStyleCnt="3"/>
      <dgm:spPr>
        <a:blipFill rotWithShape="1">
          <a:blip xmlns:r="http://schemas.openxmlformats.org/officeDocument/2006/relationships" r:embed="rId14"/>
          <a:stretch>
            <a:fillRect/>
          </a:stretch>
        </a:blipFill>
      </dgm:spPr>
      <dgm:t>
        <a:bodyPr/>
        <a:lstStyle/>
        <a:p>
          <a:endParaRPr lang="pt-BR"/>
        </a:p>
      </dgm:t>
    </dgm:pt>
  </dgm:ptLst>
  <dgm:cxnLst>
    <dgm:cxn modelId="{C8B66DD3-531E-4C0E-ADC0-E61830AA378D}" srcId="{A80F1122-8F98-4F89-9A7B-CC8543CA4601}" destId="{82204887-0686-4847-A5BB-C0C46A2CAD25}" srcOrd="2" destOrd="0" parTransId="{E9577A26-DDE1-4D3A-B97B-AF586F49DE0E}" sibTransId="{84DE42DA-873F-462B-BA71-B99CF5DF283E}"/>
    <dgm:cxn modelId="{AD18ADD2-12F2-41A2-AC51-23638EF17D62}" type="presOf" srcId="{6E72F0B8-C08D-4CD2-9E07-E377D0646AB4}" destId="{2899ECB3-EAF3-43C6-B218-EEDCFD9B0AAF}" srcOrd="0" destOrd="0" presId="urn:microsoft.com/office/officeart/2005/8/layout/bList2"/>
    <dgm:cxn modelId="{522F8760-8B5F-4F42-ABD3-25D41EEAEB1D}" type="presOf" srcId="{D673EC60-FBA6-4D6A-8FD3-9A22637870E5}" destId="{EC4EEC65-6485-4F29-BF55-AEE819C77DDA}" srcOrd="0" destOrd="1" presId="urn:microsoft.com/office/officeart/2005/8/layout/bList2"/>
    <dgm:cxn modelId="{C4C562EB-3FDE-4934-9B62-6853F02C2E98}" srcId="{DDE7F2F0-59AE-4C32-98AF-3149DDFDCCB8}" destId="{C1A4BC99-D0ED-4A52-809C-9C4B0D8B2949}" srcOrd="3" destOrd="0" parTransId="{4EC7789E-B153-49AE-A0C1-52306116B83D}" sibTransId="{1EB042E3-AFFC-4637-A448-6C93EE6D9525}"/>
    <dgm:cxn modelId="{51557A6A-98A6-46C2-B659-91A9096ACBCD}" type="presOf" srcId="{A80F1122-8F98-4F89-9A7B-CC8543CA4601}" destId="{81D005AF-F075-493B-B70D-960BAD76B1F9}" srcOrd="0" destOrd="0" presId="urn:microsoft.com/office/officeart/2005/8/layout/bList2"/>
    <dgm:cxn modelId="{8524C150-81EE-48F4-A88C-084600DF2C18}" type="presOf" srcId="{9DD38435-3D93-42A8-9B9D-2EE314F68A35}" destId="{2899ECB3-EAF3-43C6-B218-EEDCFD9B0AAF}" srcOrd="0" destOrd="1" presId="urn:microsoft.com/office/officeart/2005/8/layout/bList2"/>
    <dgm:cxn modelId="{067BF609-DF88-4AFB-953E-3D645DAF9364}" type="presOf" srcId="{C1A4BC99-D0ED-4A52-809C-9C4B0D8B2949}" destId="{2899ECB3-EAF3-43C6-B218-EEDCFD9B0AAF}" srcOrd="0" destOrd="3" presId="urn:microsoft.com/office/officeart/2005/8/layout/bList2"/>
    <dgm:cxn modelId="{5E03FBA2-5F43-491F-8E32-5D621CFE6B6E}" srcId="{DDE7F2F0-59AE-4C32-98AF-3149DDFDCCB8}" destId="{6E72F0B8-C08D-4CD2-9E07-E377D0646AB4}" srcOrd="0" destOrd="0" parTransId="{446C1D99-20C1-4D3A-94B8-514BC6B5FA19}" sibTransId="{DAB00AEB-8406-413C-A851-AC98C37393FC}"/>
    <dgm:cxn modelId="{9140BC58-C55C-444E-9FE3-DC64FBA69A2B}" srcId="{E0AF346D-51F0-45BC-8D6D-AEBEC74CAFBC}" destId="{F0AF9F71-3E7A-425E-A446-6E020EB4026D}" srcOrd="3" destOrd="0" parTransId="{AB6B8542-4440-49BA-92A0-9F5914985CD9}" sibTransId="{A44C5996-BCA5-48E7-A03B-B77C8D339CC7}"/>
    <dgm:cxn modelId="{4AEC29D7-9567-4317-A4A4-884EEF2983BC}" type="presOf" srcId="{FC2E981C-A411-4893-8EE0-D2E146D9F50E}" destId="{2899ECB3-EAF3-43C6-B218-EEDCFD9B0AAF}" srcOrd="0" destOrd="2" presId="urn:microsoft.com/office/officeart/2005/8/layout/bList2"/>
    <dgm:cxn modelId="{1D783A1C-7D6A-4193-8CCE-50E1A92DC06B}" type="presOf" srcId="{83E5B86B-98F2-4844-BF7F-81924054465B}" destId="{BDFEFC32-3D12-452F-97CA-11621A8DBFEB}" srcOrd="0" destOrd="0" presId="urn:microsoft.com/office/officeart/2005/8/layout/bList2"/>
    <dgm:cxn modelId="{14FED62D-45CA-4B9A-886A-3192BECD1425}" srcId="{A80F1122-8F98-4F89-9A7B-CC8543CA4601}" destId="{DDE7F2F0-59AE-4C32-98AF-3149DDFDCCB8}" srcOrd="0" destOrd="0" parTransId="{D64F1E8D-B700-4357-B7D3-EBFFA6F1BBFB}" sibTransId="{F49E67F3-CAD0-41B8-971E-FD0E94D87BE6}"/>
    <dgm:cxn modelId="{14F2C63C-CD7C-4019-B501-001B54888F39}" srcId="{E0AF346D-51F0-45BC-8D6D-AEBEC74CAFBC}" destId="{07C96772-4253-4D20-9814-A225277D9E75}" srcOrd="2" destOrd="0" parTransId="{78184DFB-C0F8-4100-98BC-3F6416B42CEA}" sibTransId="{9EBA834B-F5D7-4B98-B55A-CD2A4C4749B4}"/>
    <dgm:cxn modelId="{AD5B5034-26FF-48A0-BFD5-331DD2830D86}" srcId="{E0AF346D-51F0-45BC-8D6D-AEBEC74CAFBC}" destId="{D673EC60-FBA6-4D6A-8FD3-9A22637870E5}" srcOrd="1" destOrd="0" parTransId="{BA7F3CE2-62D1-42F5-A82C-E7D15C6F5793}" sibTransId="{1228F646-DD65-4D0D-949C-AFCB47A30F48}"/>
    <dgm:cxn modelId="{ED09E60E-5DCF-492C-8E6F-6492E68953BA}" srcId="{E0AF346D-51F0-45BC-8D6D-AEBEC74CAFBC}" destId="{BC548A91-88F8-4AF2-A9C3-D577F27CCEB2}" srcOrd="0" destOrd="0" parTransId="{F9038AAB-19EE-4B10-BA82-E8174B41C038}" sibTransId="{CE5F1037-49B7-46BA-9BAB-A78711CC5484}"/>
    <dgm:cxn modelId="{8D0EC0F3-2E89-4664-8EE6-B56FDD2617DA}" type="presOf" srcId="{62A569CB-59A3-44FF-94DB-F31CB91911D4}" destId="{EC4EEC65-6485-4F29-BF55-AEE819C77DDA}" srcOrd="0" destOrd="4" presId="urn:microsoft.com/office/officeart/2005/8/layout/bList2"/>
    <dgm:cxn modelId="{D7C47A34-38A2-4C91-87D5-4489F0156604}" type="presOf" srcId="{82204887-0686-4847-A5BB-C0C46A2CAD25}" destId="{318ABAF6-7DA5-42BA-AD7D-6CFED7B690EA}" srcOrd="0" destOrd="0" presId="urn:microsoft.com/office/officeart/2005/8/layout/bList2"/>
    <dgm:cxn modelId="{A197302C-59CB-476A-BAE2-8704DC18E339}" type="presOf" srcId="{82204887-0686-4847-A5BB-C0C46A2CAD25}" destId="{423051A4-C3F0-4062-82FB-473FDAC061D6}" srcOrd="1" destOrd="0" presId="urn:microsoft.com/office/officeart/2005/8/layout/bList2"/>
    <dgm:cxn modelId="{2F6D986F-218E-486B-99C1-9B3AD71DCE05}" srcId="{DDE7F2F0-59AE-4C32-98AF-3149DDFDCCB8}" destId="{9DD38435-3D93-42A8-9B9D-2EE314F68A35}" srcOrd="1" destOrd="0" parTransId="{83BBC153-E12C-460B-821B-CB111F96CCD1}" sibTransId="{F556161F-3EF0-442C-8087-CCB2A0178627}"/>
    <dgm:cxn modelId="{B078BC44-4795-4438-84A1-7CB2501E575A}" type="presOf" srcId="{DDE7F2F0-59AE-4C32-98AF-3149DDFDCCB8}" destId="{266C6AF4-AEA7-4C78-A6F1-CC0A032F49E1}" srcOrd="1" destOrd="0" presId="urn:microsoft.com/office/officeart/2005/8/layout/bList2"/>
    <dgm:cxn modelId="{AF58A23F-1A6E-4858-A523-40AAAABD7702}" type="presOf" srcId="{DDE7F2F0-59AE-4C32-98AF-3149DDFDCCB8}" destId="{6C3635C7-5E63-42E0-A958-A1B2C37FFE40}" srcOrd="0" destOrd="0" presId="urn:microsoft.com/office/officeart/2005/8/layout/bList2"/>
    <dgm:cxn modelId="{2D518C32-E2A2-41EF-A080-8A456A8D89C3}" srcId="{DDE7F2F0-59AE-4C32-98AF-3149DDFDCCB8}" destId="{FC2E981C-A411-4893-8EE0-D2E146D9F50E}" srcOrd="2" destOrd="0" parTransId="{1A6E3D0F-7836-4AEE-95D2-2B15F7C02670}" sibTransId="{61F73B41-E957-40A8-ADA7-6F9677987934}"/>
    <dgm:cxn modelId="{A98B7000-157A-48A5-BC77-30A92D566C56}" type="presOf" srcId="{E0AF346D-51F0-45BC-8D6D-AEBEC74CAFBC}" destId="{3300BECE-59B7-4D2F-B8A1-604A583D12E5}" srcOrd="1" destOrd="0" presId="urn:microsoft.com/office/officeart/2005/8/layout/bList2"/>
    <dgm:cxn modelId="{2573E08F-BB71-497A-815C-9CC5BE9FF9B6}" type="presOf" srcId="{7581733C-D5EE-4537-87A3-66E97767D5E7}" destId="{BDFEFC32-3D12-452F-97CA-11621A8DBFEB}" srcOrd="0" destOrd="1" presId="urn:microsoft.com/office/officeart/2005/8/layout/bList2"/>
    <dgm:cxn modelId="{540B19B4-518A-41F2-935A-E76E9E60B144}" type="presOf" srcId="{A7D08639-C37B-474D-881E-80C2874B2241}" destId="{5CB44863-7103-46DC-AD72-55501317B02B}" srcOrd="0" destOrd="0" presId="urn:microsoft.com/office/officeart/2005/8/layout/bList2"/>
    <dgm:cxn modelId="{E665EFCC-DF54-435F-BBA9-4C55F00AE8A1}" type="presOf" srcId="{E0AF346D-51F0-45BC-8D6D-AEBEC74CAFBC}" destId="{A415910A-03B5-4D9C-A86C-F1E78D080526}" srcOrd="0" destOrd="0" presId="urn:microsoft.com/office/officeart/2005/8/layout/bList2"/>
    <dgm:cxn modelId="{3305D541-0E3F-4D15-979D-8CA1C95BA5C8}" type="presOf" srcId="{BC548A91-88F8-4AF2-A9C3-D577F27CCEB2}" destId="{EC4EEC65-6485-4F29-BF55-AEE819C77DDA}" srcOrd="0" destOrd="0" presId="urn:microsoft.com/office/officeart/2005/8/layout/bList2"/>
    <dgm:cxn modelId="{BDA32A0A-1758-4240-BD75-09DE72A461D9}" srcId="{A80F1122-8F98-4F89-9A7B-CC8543CA4601}" destId="{E0AF346D-51F0-45BC-8D6D-AEBEC74CAFBC}" srcOrd="1" destOrd="0" parTransId="{F6E2E3E9-C1AD-4FCF-87D5-BABCB11961BE}" sibTransId="{A7D08639-C37B-474D-881E-80C2874B2241}"/>
    <dgm:cxn modelId="{BD5E8BA6-D2EF-4F6D-A273-74231DB7CD36}" srcId="{E0AF346D-51F0-45BC-8D6D-AEBEC74CAFBC}" destId="{62A569CB-59A3-44FF-94DB-F31CB91911D4}" srcOrd="4" destOrd="0" parTransId="{3CA9A028-290A-4A6A-B9D5-C3CE1941021C}" sibTransId="{B755EF58-691A-4703-B4E8-B9520D61FAC9}"/>
    <dgm:cxn modelId="{A97EA21D-5379-43A3-8274-6362CB4B8CF0}" type="presOf" srcId="{F49E67F3-CAD0-41B8-971E-FD0E94D87BE6}" destId="{8A414B7C-19E6-4FF1-B797-C0F4EE9024F0}" srcOrd="0" destOrd="0" presId="urn:microsoft.com/office/officeart/2005/8/layout/bList2"/>
    <dgm:cxn modelId="{7CB765C1-3DA4-433A-887C-34CF44CB1836}" type="presOf" srcId="{07C96772-4253-4D20-9814-A225277D9E75}" destId="{EC4EEC65-6485-4F29-BF55-AEE819C77DDA}" srcOrd="0" destOrd="2" presId="urn:microsoft.com/office/officeart/2005/8/layout/bList2"/>
    <dgm:cxn modelId="{C83FA80B-2A2C-4556-8B3B-E0EC90D8A64D}" srcId="{82204887-0686-4847-A5BB-C0C46A2CAD25}" destId="{83E5B86B-98F2-4844-BF7F-81924054465B}" srcOrd="0" destOrd="0" parTransId="{FC85A9D1-5A17-4179-9701-43CAFC6A9ADB}" sibTransId="{5FCFB31D-CFB7-4F60-BF40-B030C38B78B6}"/>
    <dgm:cxn modelId="{8C4BF005-F3F9-4C5A-8E73-9F7DC9F2E54A}" srcId="{82204887-0686-4847-A5BB-C0C46A2CAD25}" destId="{7581733C-D5EE-4537-87A3-66E97767D5E7}" srcOrd="1" destOrd="0" parTransId="{117F9731-A5C7-4A71-9CF9-C61B127B4C0C}" sibTransId="{2D14D63B-F0AD-49F7-BBB1-57DD8CCD6FFA}"/>
    <dgm:cxn modelId="{13AD0D5B-22AF-4ED9-A949-CBBEB1ECB6A5}" type="presOf" srcId="{F0AF9F71-3E7A-425E-A446-6E020EB4026D}" destId="{EC4EEC65-6485-4F29-BF55-AEE819C77DDA}" srcOrd="0" destOrd="3" presId="urn:microsoft.com/office/officeart/2005/8/layout/bList2"/>
    <dgm:cxn modelId="{F39F7758-5BA4-46B4-BF6C-186EFDF8F101}" type="presParOf" srcId="{81D005AF-F075-493B-B70D-960BAD76B1F9}" destId="{F9FAC981-25C6-4CD9-971A-9C339A1E1E2D}" srcOrd="0" destOrd="0" presId="urn:microsoft.com/office/officeart/2005/8/layout/bList2"/>
    <dgm:cxn modelId="{2E8A95E7-5C47-4BB9-80A2-304A82CEF633}" type="presParOf" srcId="{F9FAC981-25C6-4CD9-971A-9C339A1E1E2D}" destId="{2899ECB3-EAF3-43C6-B218-EEDCFD9B0AAF}" srcOrd="0" destOrd="0" presId="urn:microsoft.com/office/officeart/2005/8/layout/bList2"/>
    <dgm:cxn modelId="{C65C5D70-BAF4-457E-9D29-B3CF00C9DBCB}" type="presParOf" srcId="{F9FAC981-25C6-4CD9-971A-9C339A1E1E2D}" destId="{6C3635C7-5E63-42E0-A958-A1B2C37FFE40}" srcOrd="1" destOrd="0" presId="urn:microsoft.com/office/officeart/2005/8/layout/bList2"/>
    <dgm:cxn modelId="{8A82C8F8-E743-4BAA-BD4A-CA73F3A94C74}" type="presParOf" srcId="{F9FAC981-25C6-4CD9-971A-9C339A1E1E2D}" destId="{266C6AF4-AEA7-4C78-A6F1-CC0A032F49E1}" srcOrd="2" destOrd="0" presId="urn:microsoft.com/office/officeart/2005/8/layout/bList2"/>
    <dgm:cxn modelId="{4EC55C82-8679-4C26-B083-74C72B19C2AF}" type="presParOf" srcId="{F9FAC981-25C6-4CD9-971A-9C339A1E1E2D}" destId="{72363E21-FBAE-444B-BE61-64AD06E9599E}" srcOrd="3" destOrd="0" presId="urn:microsoft.com/office/officeart/2005/8/layout/bList2"/>
    <dgm:cxn modelId="{1CC3F573-487E-4830-BB70-85F1F410C758}" type="presParOf" srcId="{81D005AF-F075-493B-B70D-960BAD76B1F9}" destId="{8A414B7C-19E6-4FF1-B797-C0F4EE9024F0}" srcOrd="1" destOrd="0" presId="urn:microsoft.com/office/officeart/2005/8/layout/bList2"/>
    <dgm:cxn modelId="{33FC8B6C-26E2-4C71-813E-9D5075E2DFA1}" type="presParOf" srcId="{81D005AF-F075-493B-B70D-960BAD76B1F9}" destId="{FB2498CE-C047-4BFE-A2F6-76E64000590B}" srcOrd="2" destOrd="0" presId="urn:microsoft.com/office/officeart/2005/8/layout/bList2"/>
    <dgm:cxn modelId="{F4402613-4866-4FD0-9837-CD3DD24D79D9}" type="presParOf" srcId="{FB2498CE-C047-4BFE-A2F6-76E64000590B}" destId="{EC4EEC65-6485-4F29-BF55-AEE819C77DDA}" srcOrd="0" destOrd="0" presId="urn:microsoft.com/office/officeart/2005/8/layout/bList2"/>
    <dgm:cxn modelId="{C30FBB4D-75A7-4B97-BC11-D2F841D13F90}" type="presParOf" srcId="{FB2498CE-C047-4BFE-A2F6-76E64000590B}" destId="{A415910A-03B5-4D9C-A86C-F1E78D080526}" srcOrd="1" destOrd="0" presId="urn:microsoft.com/office/officeart/2005/8/layout/bList2"/>
    <dgm:cxn modelId="{4CFB0BCB-D30D-483D-82DE-A470F2D51607}" type="presParOf" srcId="{FB2498CE-C047-4BFE-A2F6-76E64000590B}" destId="{3300BECE-59B7-4D2F-B8A1-604A583D12E5}" srcOrd="2" destOrd="0" presId="urn:microsoft.com/office/officeart/2005/8/layout/bList2"/>
    <dgm:cxn modelId="{5F2C6C43-CE6C-43AB-912F-EDAA2FACADDF}" type="presParOf" srcId="{FB2498CE-C047-4BFE-A2F6-76E64000590B}" destId="{85C80ACE-8EC1-407E-8B8F-3F384CF71D69}" srcOrd="3" destOrd="0" presId="urn:microsoft.com/office/officeart/2005/8/layout/bList2"/>
    <dgm:cxn modelId="{79A9DA6A-E289-4D02-9CA9-B943C5288139}" type="presParOf" srcId="{81D005AF-F075-493B-B70D-960BAD76B1F9}" destId="{5CB44863-7103-46DC-AD72-55501317B02B}" srcOrd="3" destOrd="0" presId="urn:microsoft.com/office/officeart/2005/8/layout/bList2"/>
    <dgm:cxn modelId="{865486F7-D433-49A9-96A4-4F0192EF286B}" type="presParOf" srcId="{81D005AF-F075-493B-B70D-960BAD76B1F9}" destId="{89DAAB67-A337-4628-AB52-346B6F0D477C}" srcOrd="4" destOrd="0" presId="urn:microsoft.com/office/officeart/2005/8/layout/bList2"/>
    <dgm:cxn modelId="{9251E54B-761F-4735-9A2E-6B647865E597}" type="presParOf" srcId="{89DAAB67-A337-4628-AB52-346B6F0D477C}" destId="{BDFEFC32-3D12-452F-97CA-11621A8DBFEB}" srcOrd="0" destOrd="0" presId="urn:microsoft.com/office/officeart/2005/8/layout/bList2"/>
    <dgm:cxn modelId="{A2C9EBF8-46C8-4324-A53C-804AAD2E7C05}" type="presParOf" srcId="{89DAAB67-A337-4628-AB52-346B6F0D477C}" destId="{318ABAF6-7DA5-42BA-AD7D-6CFED7B690EA}" srcOrd="1" destOrd="0" presId="urn:microsoft.com/office/officeart/2005/8/layout/bList2"/>
    <dgm:cxn modelId="{CAF1F45C-AF8C-40CF-AA2B-3B2FD641C4F0}" type="presParOf" srcId="{89DAAB67-A337-4628-AB52-346B6F0D477C}" destId="{423051A4-C3F0-4062-82FB-473FDAC061D6}" srcOrd="2" destOrd="0" presId="urn:microsoft.com/office/officeart/2005/8/layout/bList2"/>
    <dgm:cxn modelId="{A8E1AFA1-E11B-4E22-9B93-1CA4BDFCF783}" type="presParOf" srcId="{89DAAB67-A337-4628-AB52-346B6F0D477C}" destId="{7C21AA72-2FC9-490F-8FCB-D5D9D7D446A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2DA1504-3033-4B47-87BE-629D416DDC59}" type="doc">
      <dgm:prSet loTypeId="urn:microsoft.com/office/officeart/2005/8/layout/radial6" loCatId="relationship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B4A5E51-AF9F-429A-924B-135F098C6A70}">
      <dgm:prSet/>
      <dgm:spPr/>
      <dgm:t>
        <a:bodyPr/>
        <a:lstStyle/>
        <a:p>
          <a:pPr rtl="0"/>
          <a:r>
            <a:rPr lang="pt-BR" dirty="0" smtClean="0"/>
            <a:t>Gerenciar as comunicações</a:t>
          </a:r>
          <a:endParaRPr lang="en-US" dirty="0"/>
        </a:p>
      </dgm:t>
    </dgm:pt>
    <dgm:pt modelId="{EA91993D-6AD3-4D23-8F2A-24AC5B18A635}" type="parTrans" cxnId="{04E4E8BB-5CB3-46FE-85A9-9A6AA3C3FD95}">
      <dgm:prSet/>
      <dgm:spPr/>
      <dgm:t>
        <a:bodyPr/>
        <a:lstStyle/>
        <a:p>
          <a:endParaRPr lang="en-US"/>
        </a:p>
      </dgm:t>
    </dgm:pt>
    <dgm:pt modelId="{0EE39167-E9E2-415A-A710-5F6FC3B82C62}" type="sibTrans" cxnId="{04E4E8BB-5CB3-46FE-85A9-9A6AA3C3FD95}">
      <dgm:prSet/>
      <dgm:spPr/>
      <dgm:t>
        <a:bodyPr/>
        <a:lstStyle/>
        <a:p>
          <a:endParaRPr lang="en-US"/>
        </a:p>
      </dgm:t>
    </dgm:pt>
    <dgm:pt modelId="{6AD06D0E-6B97-4202-8F41-8898B7E46FD6}">
      <dgm:prSet/>
      <dgm:spPr/>
      <dgm:t>
        <a:bodyPr/>
        <a:lstStyle/>
        <a:p>
          <a:pPr rtl="0"/>
          <a:r>
            <a:rPr lang="pt-BR" dirty="0" smtClean="0"/>
            <a:t>Informações necessárias</a:t>
          </a:r>
          <a:endParaRPr lang="en-US" dirty="0"/>
        </a:p>
      </dgm:t>
    </dgm:pt>
    <dgm:pt modelId="{24DFD701-E368-4E80-8129-4AD1C5C8B3A6}" type="parTrans" cxnId="{77F9251E-4961-49B4-AF43-AF372EE635F3}">
      <dgm:prSet/>
      <dgm:spPr/>
      <dgm:t>
        <a:bodyPr/>
        <a:lstStyle/>
        <a:p>
          <a:endParaRPr lang="en-US"/>
        </a:p>
      </dgm:t>
    </dgm:pt>
    <dgm:pt modelId="{ADAD4C15-58E2-4B94-96C0-D49EBD4283A6}" type="sibTrans" cxnId="{77F9251E-4961-49B4-AF43-AF372EE635F3}">
      <dgm:prSet/>
      <dgm:spPr/>
      <dgm:t>
        <a:bodyPr/>
        <a:lstStyle/>
        <a:p>
          <a:endParaRPr lang="en-US"/>
        </a:p>
      </dgm:t>
    </dgm:pt>
    <dgm:pt modelId="{376E16CC-B291-491A-85DA-9C13A91D98AC}">
      <dgm:prSet/>
      <dgm:spPr/>
      <dgm:t>
        <a:bodyPr/>
        <a:lstStyle/>
        <a:p>
          <a:pPr rtl="0"/>
          <a:r>
            <a:rPr lang="pt-BR" dirty="0" smtClean="0"/>
            <a:t>à disposição das partes interessadas</a:t>
          </a:r>
          <a:endParaRPr lang="en-US" dirty="0"/>
        </a:p>
      </dgm:t>
    </dgm:pt>
    <dgm:pt modelId="{2C7D046E-15A3-4904-87C4-F7A2C079620D}" type="parTrans" cxnId="{72E97B72-30CC-42A4-9208-D7E7EDB6C5C3}">
      <dgm:prSet/>
      <dgm:spPr/>
      <dgm:t>
        <a:bodyPr/>
        <a:lstStyle/>
        <a:p>
          <a:endParaRPr lang="en-US"/>
        </a:p>
      </dgm:t>
    </dgm:pt>
    <dgm:pt modelId="{9CA221D0-F6EC-4D41-9AF7-4A7933F67D1D}" type="sibTrans" cxnId="{72E97B72-30CC-42A4-9208-D7E7EDB6C5C3}">
      <dgm:prSet/>
      <dgm:spPr/>
      <dgm:t>
        <a:bodyPr/>
        <a:lstStyle/>
        <a:p>
          <a:endParaRPr lang="en-US"/>
        </a:p>
      </dgm:t>
    </dgm:pt>
    <dgm:pt modelId="{8AF0586C-B6C7-4733-9299-DD1B09BE37C8}">
      <dgm:prSet/>
      <dgm:spPr/>
      <dgm:t>
        <a:bodyPr/>
        <a:lstStyle/>
        <a:p>
          <a:pPr rtl="0"/>
          <a:r>
            <a:rPr lang="pt-BR" smtClean="0"/>
            <a:t>conforme </a:t>
          </a:r>
          <a:r>
            <a:rPr lang="pt-BR" dirty="0" smtClean="0"/>
            <a:t>planejado</a:t>
          </a:r>
          <a:endParaRPr lang="en-US" dirty="0"/>
        </a:p>
      </dgm:t>
    </dgm:pt>
    <dgm:pt modelId="{A152CEEE-9BFA-4B9B-A123-AD64C1F53ABD}" type="parTrans" cxnId="{9171DF25-5C62-4FF6-9068-BE65E469D0C0}">
      <dgm:prSet/>
      <dgm:spPr/>
      <dgm:t>
        <a:bodyPr/>
        <a:lstStyle/>
        <a:p>
          <a:endParaRPr lang="en-US"/>
        </a:p>
      </dgm:t>
    </dgm:pt>
    <dgm:pt modelId="{A323F9AF-D552-4D81-BA7C-72E9789F9467}" type="sibTrans" cxnId="{9171DF25-5C62-4FF6-9068-BE65E469D0C0}">
      <dgm:prSet/>
      <dgm:spPr/>
      <dgm:t>
        <a:bodyPr/>
        <a:lstStyle/>
        <a:p>
          <a:endParaRPr lang="en-US"/>
        </a:p>
      </dgm:t>
    </dgm:pt>
    <dgm:pt modelId="{A47D642F-F9E3-4172-8E6A-0E7DEAED5A65}" type="pres">
      <dgm:prSet presAssocID="{72DA1504-3033-4B47-87BE-629D416DDC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E9603-4A45-46C3-977F-3595BB604EDF}" type="pres">
      <dgm:prSet presAssocID="{8B4A5E51-AF9F-429A-924B-135F098C6A70}" presName="centerShape" presStyleLbl="node0" presStyleIdx="0" presStyleCnt="1"/>
      <dgm:spPr/>
      <dgm:t>
        <a:bodyPr/>
        <a:lstStyle/>
        <a:p>
          <a:endParaRPr lang="en-US"/>
        </a:p>
      </dgm:t>
    </dgm:pt>
    <dgm:pt modelId="{E526FE2F-36DF-4091-B3FE-7DDE365799C5}" type="pres">
      <dgm:prSet presAssocID="{6AD06D0E-6B97-4202-8F41-8898B7E46F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AA452-067D-4261-AB55-EE4FA99A8E1D}" type="pres">
      <dgm:prSet presAssocID="{6AD06D0E-6B97-4202-8F41-8898B7E46FD6}" presName="dummy" presStyleCnt="0"/>
      <dgm:spPr/>
    </dgm:pt>
    <dgm:pt modelId="{BA329016-453F-4A11-95F8-E4E3B2C47F4B}" type="pres">
      <dgm:prSet presAssocID="{ADAD4C15-58E2-4B94-96C0-D49EBD4283A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568E583-9EAB-4D18-8DE7-CA82E16E06B6}" type="pres">
      <dgm:prSet presAssocID="{376E16CC-B291-491A-85DA-9C13A91D98A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37B33-48E6-4059-AA1D-76FA812DD9BA}" type="pres">
      <dgm:prSet presAssocID="{376E16CC-B291-491A-85DA-9C13A91D98AC}" presName="dummy" presStyleCnt="0"/>
      <dgm:spPr/>
    </dgm:pt>
    <dgm:pt modelId="{3FF37853-AD83-4A49-B86B-FDCC84E11804}" type="pres">
      <dgm:prSet presAssocID="{9CA221D0-F6EC-4D41-9AF7-4A7933F67D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54F99AA-7AE3-48C0-AB82-470E4966A9D4}" type="pres">
      <dgm:prSet presAssocID="{8AF0586C-B6C7-4733-9299-DD1B09BE37C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5C23A-AA57-448D-945E-51115886D5BE}" type="pres">
      <dgm:prSet presAssocID="{8AF0586C-B6C7-4733-9299-DD1B09BE37C8}" presName="dummy" presStyleCnt="0"/>
      <dgm:spPr/>
    </dgm:pt>
    <dgm:pt modelId="{8D460C65-B1E3-4127-A33D-5B1E75A40072}" type="pres">
      <dgm:prSet presAssocID="{A323F9AF-D552-4D81-BA7C-72E9789F9467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7F9251E-4961-49B4-AF43-AF372EE635F3}" srcId="{8B4A5E51-AF9F-429A-924B-135F098C6A70}" destId="{6AD06D0E-6B97-4202-8F41-8898B7E46FD6}" srcOrd="0" destOrd="0" parTransId="{24DFD701-E368-4E80-8129-4AD1C5C8B3A6}" sibTransId="{ADAD4C15-58E2-4B94-96C0-D49EBD4283A6}"/>
    <dgm:cxn modelId="{9171DF25-5C62-4FF6-9068-BE65E469D0C0}" srcId="{8B4A5E51-AF9F-429A-924B-135F098C6A70}" destId="{8AF0586C-B6C7-4733-9299-DD1B09BE37C8}" srcOrd="2" destOrd="0" parTransId="{A152CEEE-9BFA-4B9B-A123-AD64C1F53ABD}" sibTransId="{A323F9AF-D552-4D81-BA7C-72E9789F9467}"/>
    <dgm:cxn modelId="{04E4E8BB-5CB3-46FE-85A9-9A6AA3C3FD95}" srcId="{72DA1504-3033-4B47-87BE-629D416DDC59}" destId="{8B4A5E51-AF9F-429A-924B-135F098C6A70}" srcOrd="0" destOrd="0" parTransId="{EA91993D-6AD3-4D23-8F2A-24AC5B18A635}" sibTransId="{0EE39167-E9E2-415A-A710-5F6FC3B82C62}"/>
    <dgm:cxn modelId="{C9EB41CB-857C-4EFC-8BEF-69FF02D82A45}" type="presOf" srcId="{8AF0586C-B6C7-4733-9299-DD1B09BE37C8}" destId="{D54F99AA-7AE3-48C0-AB82-470E4966A9D4}" srcOrd="0" destOrd="0" presId="urn:microsoft.com/office/officeart/2005/8/layout/radial6"/>
    <dgm:cxn modelId="{104F613C-ABB5-4C4F-BB9C-271CD6D7CD3E}" type="presOf" srcId="{A323F9AF-D552-4D81-BA7C-72E9789F9467}" destId="{8D460C65-B1E3-4127-A33D-5B1E75A40072}" srcOrd="0" destOrd="0" presId="urn:microsoft.com/office/officeart/2005/8/layout/radial6"/>
    <dgm:cxn modelId="{131E6B83-F510-4EB3-93A5-AF2A707A6C1B}" type="presOf" srcId="{376E16CC-B291-491A-85DA-9C13A91D98AC}" destId="{4568E583-9EAB-4D18-8DE7-CA82E16E06B6}" srcOrd="0" destOrd="0" presId="urn:microsoft.com/office/officeart/2005/8/layout/radial6"/>
    <dgm:cxn modelId="{72E97B72-30CC-42A4-9208-D7E7EDB6C5C3}" srcId="{8B4A5E51-AF9F-429A-924B-135F098C6A70}" destId="{376E16CC-B291-491A-85DA-9C13A91D98AC}" srcOrd="1" destOrd="0" parTransId="{2C7D046E-15A3-4904-87C4-F7A2C079620D}" sibTransId="{9CA221D0-F6EC-4D41-9AF7-4A7933F67D1D}"/>
    <dgm:cxn modelId="{82988753-F44B-4DA5-A3A0-5C78CDDF1467}" type="presOf" srcId="{72DA1504-3033-4B47-87BE-629D416DDC59}" destId="{A47D642F-F9E3-4172-8E6A-0E7DEAED5A65}" srcOrd="0" destOrd="0" presId="urn:microsoft.com/office/officeart/2005/8/layout/radial6"/>
    <dgm:cxn modelId="{7D9A946A-55F6-472D-B158-2A79A87CF851}" type="presOf" srcId="{9CA221D0-F6EC-4D41-9AF7-4A7933F67D1D}" destId="{3FF37853-AD83-4A49-B86B-FDCC84E11804}" srcOrd="0" destOrd="0" presId="urn:microsoft.com/office/officeart/2005/8/layout/radial6"/>
    <dgm:cxn modelId="{2F2DA0F8-712B-40A0-B974-98B8971423E4}" type="presOf" srcId="{6AD06D0E-6B97-4202-8F41-8898B7E46FD6}" destId="{E526FE2F-36DF-4091-B3FE-7DDE365799C5}" srcOrd="0" destOrd="0" presId="urn:microsoft.com/office/officeart/2005/8/layout/radial6"/>
    <dgm:cxn modelId="{5D6EC155-6328-4CEE-B9DD-D11FDEF5B6E9}" type="presOf" srcId="{ADAD4C15-58E2-4B94-96C0-D49EBD4283A6}" destId="{BA329016-453F-4A11-95F8-E4E3B2C47F4B}" srcOrd="0" destOrd="0" presId="urn:microsoft.com/office/officeart/2005/8/layout/radial6"/>
    <dgm:cxn modelId="{9FC31693-B6C9-4963-9CD5-582784FA77F4}" type="presOf" srcId="{8B4A5E51-AF9F-429A-924B-135F098C6A70}" destId="{F50E9603-4A45-46C3-977F-3595BB604EDF}" srcOrd="0" destOrd="0" presId="urn:microsoft.com/office/officeart/2005/8/layout/radial6"/>
    <dgm:cxn modelId="{20DA507D-45F1-4554-A77E-171284B511DA}" type="presParOf" srcId="{A47D642F-F9E3-4172-8E6A-0E7DEAED5A65}" destId="{F50E9603-4A45-46C3-977F-3595BB604EDF}" srcOrd="0" destOrd="0" presId="urn:microsoft.com/office/officeart/2005/8/layout/radial6"/>
    <dgm:cxn modelId="{C5D42959-3496-476A-A99E-C1A8764D1BDD}" type="presParOf" srcId="{A47D642F-F9E3-4172-8E6A-0E7DEAED5A65}" destId="{E526FE2F-36DF-4091-B3FE-7DDE365799C5}" srcOrd="1" destOrd="0" presId="urn:microsoft.com/office/officeart/2005/8/layout/radial6"/>
    <dgm:cxn modelId="{F1A447C3-9EF5-4E5E-9F02-EDC5BDE113C5}" type="presParOf" srcId="{A47D642F-F9E3-4172-8E6A-0E7DEAED5A65}" destId="{713AA452-067D-4261-AB55-EE4FA99A8E1D}" srcOrd="2" destOrd="0" presId="urn:microsoft.com/office/officeart/2005/8/layout/radial6"/>
    <dgm:cxn modelId="{F03178E7-5149-42B8-87F7-3D4BA17420C6}" type="presParOf" srcId="{A47D642F-F9E3-4172-8E6A-0E7DEAED5A65}" destId="{BA329016-453F-4A11-95F8-E4E3B2C47F4B}" srcOrd="3" destOrd="0" presId="urn:microsoft.com/office/officeart/2005/8/layout/radial6"/>
    <dgm:cxn modelId="{607A7564-0C3E-4B52-BC70-3E5F7432CF87}" type="presParOf" srcId="{A47D642F-F9E3-4172-8E6A-0E7DEAED5A65}" destId="{4568E583-9EAB-4D18-8DE7-CA82E16E06B6}" srcOrd="4" destOrd="0" presId="urn:microsoft.com/office/officeart/2005/8/layout/radial6"/>
    <dgm:cxn modelId="{2EA44EF6-BEBB-4903-A6FC-FEE033AB05ED}" type="presParOf" srcId="{A47D642F-F9E3-4172-8E6A-0E7DEAED5A65}" destId="{D9337B33-48E6-4059-AA1D-76FA812DD9BA}" srcOrd="5" destOrd="0" presId="urn:microsoft.com/office/officeart/2005/8/layout/radial6"/>
    <dgm:cxn modelId="{448793FD-B7AC-4F3B-AAC5-A682B7C12E52}" type="presParOf" srcId="{A47D642F-F9E3-4172-8E6A-0E7DEAED5A65}" destId="{3FF37853-AD83-4A49-B86B-FDCC84E11804}" srcOrd="6" destOrd="0" presId="urn:microsoft.com/office/officeart/2005/8/layout/radial6"/>
    <dgm:cxn modelId="{ECA82A9E-E736-4C88-A81F-62FC5F0DE096}" type="presParOf" srcId="{A47D642F-F9E3-4172-8E6A-0E7DEAED5A65}" destId="{D54F99AA-7AE3-48C0-AB82-470E4966A9D4}" srcOrd="7" destOrd="0" presId="urn:microsoft.com/office/officeart/2005/8/layout/radial6"/>
    <dgm:cxn modelId="{265BD114-FDEC-48D5-9A4A-3422ADB91991}" type="presParOf" srcId="{A47D642F-F9E3-4172-8E6A-0E7DEAED5A65}" destId="{A385C23A-AA57-448D-945E-51115886D5BE}" srcOrd="8" destOrd="0" presId="urn:microsoft.com/office/officeart/2005/8/layout/radial6"/>
    <dgm:cxn modelId="{D61D1D6C-F628-42F5-8A12-7957D72656F1}" type="presParOf" srcId="{A47D642F-F9E3-4172-8E6A-0E7DEAED5A65}" destId="{8D460C65-B1E3-4127-A33D-5B1E75A400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64209D-E216-483B-9CA6-EF342C30FFA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062849-DAD3-4795-ABAF-D564C92D7BD0}">
      <dgm:prSet/>
      <dgm:spPr/>
      <dgm:t>
        <a:bodyPr/>
        <a:lstStyle/>
        <a:p>
          <a:pPr rtl="0"/>
          <a:r>
            <a:rPr lang="pt-BR" b="1" smtClean="0"/>
            <a:t>Entradas</a:t>
          </a:r>
          <a:endParaRPr lang="pt-BR"/>
        </a:p>
      </dgm:t>
    </dgm:pt>
    <dgm:pt modelId="{4815DE5F-4ADD-4C1A-B638-2638FBCAEB78}" type="parTrans" cxnId="{56FE00C5-5101-4DE8-84B6-1D7818B562B1}">
      <dgm:prSet/>
      <dgm:spPr/>
      <dgm:t>
        <a:bodyPr/>
        <a:lstStyle/>
        <a:p>
          <a:endParaRPr lang="pt-BR"/>
        </a:p>
      </dgm:t>
    </dgm:pt>
    <dgm:pt modelId="{E82FF6FE-E9A3-4458-BBCA-630FADF5FFB6}" type="sibTrans" cxnId="{56FE00C5-5101-4DE8-84B6-1D7818B562B1}">
      <dgm:prSet/>
      <dgm:spPr/>
      <dgm:t>
        <a:bodyPr/>
        <a:lstStyle/>
        <a:p>
          <a:endParaRPr lang="pt-BR"/>
        </a:p>
      </dgm:t>
    </dgm:pt>
    <dgm:pt modelId="{76C6AE6C-F5B2-4B97-8552-9841E0F7BB9A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Plano de gerenciamento das comunicações</a:t>
          </a:r>
          <a:endParaRPr lang="pt-BR"/>
        </a:p>
      </dgm:t>
    </dgm:pt>
    <dgm:pt modelId="{8F7554CF-900F-481E-A9E5-4285ADAB9239}" type="parTrans" cxnId="{FB2A3EEC-7BD4-4870-9BCE-BBC0E556DD8D}">
      <dgm:prSet/>
      <dgm:spPr/>
      <dgm:t>
        <a:bodyPr/>
        <a:lstStyle/>
        <a:p>
          <a:endParaRPr lang="pt-BR"/>
        </a:p>
      </dgm:t>
    </dgm:pt>
    <dgm:pt modelId="{653B4445-2ECE-4D4E-A06F-AA35BCB2D6D5}" type="sibTrans" cxnId="{FB2A3EEC-7BD4-4870-9BCE-BBC0E556DD8D}">
      <dgm:prSet/>
      <dgm:spPr/>
      <dgm:t>
        <a:bodyPr/>
        <a:lstStyle/>
        <a:p>
          <a:endParaRPr lang="pt-BR"/>
        </a:p>
      </dgm:t>
    </dgm:pt>
    <dgm:pt modelId="{7EEEE637-E1E0-4B73-B3FB-7693C6CF0B80}">
      <dgm:prSet/>
      <dgm:spPr>
        <a:noFill/>
      </dgm:spPr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2"/>
            </a:rPr>
            <a:t>Relatórios de desempenho do trabalho</a:t>
          </a:r>
          <a:endParaRPr lang="pt-BR" dirty="0"/>
        </a:p>
      </dgm:t>
    </dgm:pt>
    <dgm:pt modelId="{DFCC56E8-5318-4248-A2F0-D0108BCBB97A}" type="parTrans" cxnId="{BFE2E979-77AE-4704-9A5D-C243F3E2D539}">
      <dgm:prSet/>
      <dgm:spPr/>
      <dgm:t>
        <a:bodyPr/>
        <a:lstStyle/>
        <a:p>
          <a:endParaRPr lang="pt-BR"/>
        </a:p>
      </dgm:t>
    </dgm:pt>
    <dgm:pt modelId="{3EAD6561-98FF-4FB4-9E0E-55DF3F65F9F0}" type="sibTrans" cxnId="{BFE2E979-77AE-4704-9A5D-C243F3E2D539}">
      <dgm:prSet/>
      <dgm:spPr/>
      <dgm:t>
        <a:bodyPr/>
        <a:lstStyle/>
        <a:p>
          <a:endParaRPr lang="pt-BR"/>
        </a:p>
      </dgm:t>
    </dgm:pt>
    <dgm:pt modelId="{F50292BA-D761-44C6-8BDE-98F54906B8F9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Fatores ambientais da empresa</a:t>
          </a:r>
          <a:endParaRPr lang="pt-BR"/>
        </a:p>
      </dgm:t>
    </dgm:pt>
    <dgm:pt modelId="{DEFD6C79-2C2E-451F-B95F-BFCF018FE16D}" type="parTrans" cxnId="{1FCA6A99-01F3-4104-B1B3-10270528D9AC}">
      <dgm:prSet/>
      <dgm:spPr/>
      <dgm:t>
        <a:bodyPr/>
        <a:lstStyle/>
        <a:p>
          <a:endParaRPr lang="pt-BR"/>
        </a:p>
      </dgm:t>
    </dgm:pt>
    <dgm:pt modelId="{21D3FBFE-C5E6-4348-801C-98E26B38B6A2}" type="sibTrans" cxnId="{1FCA6A99-01F3-4104-B1B3-10270528D9AC}">
      <dgm:prSet/>
      <dgm:spPr/>
      <dgm:t>
        <a:bodyPr/>
        <a:lstStyle/>
        <a:p>
          <a:endParaRPr lang="pt-BR"/>
        </a:p>
      </dgm:t>
    </dgm:pt>
    <dgm:pt modelId="{1987072B-5CA1-4463-BDD4-1B5886A664A0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9E876282-62B0-4167-89F8-14CFF35510BE}" type="parTrans" cxnId="{A4EDB3DB-1E45-4B59-A0B9-331D7C335F72}">
      <dgm:prSet/>
      <dgm:spPr/>
      <dgm:t>
        <a:bodyPr/>
        <a:lstStyle/>
        <a:p>
          <a:endParaRPr lang="pt-BR"/>
        </a:p>
      </dgm:t>
    </dgm:pt>
    <dgm:pt modelId="{2B238E7B-BEF0-46AA-90D3-0E85D1ADB9E6}" type="sibTrans" cxnId="{A4EDB3DB-1E45-4B59-A0B9-331D7C335F72}">
      <dgm:prSet/>
      <dgm:spPr/>
      <dgm:t>
        <a:bodyPr/>
        <a:lstStyle/>
        <a:p>
          <a:endParaRPr lang="pt-BR"/>
        </a:p>
      </dgm:t>
    </dgm:pt>
    <dgm:pt modelId="{8114374F-2A48-4EC2-B560-C7FA31D169D3}">
      <dgm:prSet/>
      <dgm:spPr/>
      <dgm:t>
        <a:bodyPr/>
        <a:lstStyle/>
        <a:p>
          <a:pPr rtl="0"/>
          <a:r>
            <a:rPr lang="pt-BR" b="1" smtClean="0"/>
            <a:t>Ferramentas</a:t>
          </a:r>
          <a:endParaRPr lang="pt-BR"/>
        </a:p>
      </dgm:t>
    </dgm:pt>
    <dgm:pt modelId="{263535E7-8616-4A5E-B574-0B3022B9A32D}" type="parTrans" cxnId="{2BF752C8-09F5-4DF8-8047-C0021306F3C4}">
      <dgm:prSet/>
      <dgm:spPr/>
      <dgm:t>
        <a:bodyPr/>
        <a:lstStyle/>
        <a:p>
          <a:endParaRPr lang="pt-BR"/>
        </a:p>
      </dgm:t>
    </dgm:pt>
    <dgm:pt modelId="{FF82A7D1-B726-4CA3-A194-0648890F301C}" type="sibTrans" cxnId="{2BF752C8-09F5-4DF8-8047-C0021306F3C4}">
      <dgm:prSet/>
      <dgm:spPr/>
      <dgm:t>
        <a:bodyPr/>
        <a:lstStyle/>
        <a:p>
          <a:endParaRPr lang="pt-BR"/>
        </a:p>
      </dgm:t>
    </dgm:pt>
    <dgm:pt modelId="{8AE7E38F-4396-43E2-9771-522467553CC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5"/>
            </a:rPr>
            <a:t>Tecnologia das comunicações</a:t>
          </a:r>
          <a:endParaRPr lang="pt-BR"/>
        </a:p>
      </dgm:t>
    </dgm:pt>
    <dgm:pt modelId="{89295F08-F59E-4B11-8608-DAB4ACFA711E}" type="parTrans" cxnId="{5FB5B494-5F63-42C8-A4F6-233B17330524}">
      <dgm:prSet/>
      <dgm:spPr/>
      <dgm:t>
        <a:bodyPr/>
        <a:lstStyle/>
        <a:p>
          <a:endParaRPr lang="pt-BR"/>
        </a:p>
      </dgm:t>
    </dgm:pt>
    <dgm:pt modelId="{47AAFF01-F20E-4257-A8F5-DD4DB4438E1D}" type="sibTrans" cxnId="{5FB5B494-5F63-42C8-A4F6-233B17330524}">
      <dgm:prSet/>
      <dgm:spPr/>
      <dgm:t>
        <a:bodyPr/>
        <a:lstStyle/>
        <a:p>
          <a:endParaRPr lang="pt-BR"/>
        </a:p>
      </dgm:t>
    </dgm:pt>
    <dgm:pt modelId="{2C9D9DAC-A565-4517-A440-616AF7D721C3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6"/>
            </a:rPr>
            <a:t>Modelos de comunicações</a:t>
          </a:r>
          <a:endParaRPr lang="pt-BR"/>
        </a:p>
      </dgm:t>
    </dgm:pt>
    <dgm:pt modelId="{65A94D49-CC34-46FE-AE87-1971E0212BE9}" type="parTrans" cxnId="{7F8B4A52-970E-42F6-91D0-C05F2450BCCD}">
      <dgm:prSet/>
      <dgm:spPr/>
      <dgm:t>
        <a:bodyPr/>
        <a:lstStyle/>
        <a:p>
          <a:endParaRPr lang="pt-BR"/>
        </a:p>
      </dgm:t>
    </dgm:pt>
    <dgm:pt modelId="{0875B376-6551-4993-906E-3094CCE2F4AA}" type="sibTrans" cxnId="{7F8B4A52-970E-42F6-91D0-C05F2450BCCD}">
      <dgm:prSet/>
      <dgm:spPr/>
      <dgm:t>
        <a:bodyPr/>
        <a:lstStyle/>
        <a:p>
          <a:endParaRPr lang="pt-BR"/>
        </a:p>
      </dgm:t>
    </dgm:pt>
    <dgm:pt modelId="{8942E00A-5119-4FEA-B65B-463EB4CE8004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7"/>
            </a:rPr>
            <a:t>Métodos de comunicação</a:t>
          </a:r>
          <a:endParaRPr lang="pt-BR"/>
        </a:p>
      </dgm:t>
    </dgm:pt>
    <dgm:pt modelId="{42271CEF-2ABB-4EA3-AE88-DBB91B84AE44}" type="parTrans" cxnId="{BAF29A13-2FB6-4693-8C9D-1D113D4FFF14}">
      <dgm:prSet/>
      <dgm:spPr/>
      <dgm:t>
        <a:bodyPr/>
        <a:lstStyle/>
        <a:p>
          <a:endParaRPr lang="pt-BR"/>
        </a:p>
      </dgm:t>
    </dgm:pt>
    <dgm:pt modelId="{19AEF514-68C4-4E82-96D9-80F1B5D58DCD}" type="sibTrans" cxnId="{BAF29A13-2FB6-4693-8C9D-1D113D4FFF14}">
      <dgm:prSet/>
      <dgm:spPr/>
      <dgm:t>
        <a:bodyPr/>
        <a:lstStyle/>
        <a:p>
          <a:endParaRPr lang="pt-BR"/>
        </a:p>
      </dgm:t>
    </dgm:pt>
    <dgm:pt modelId="{84F8CE73-76DF-4556-B1CB-042F563D85DA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8"/>
            </a:rPr>
            <a:t>Sistemas de gerenciamento da informação</a:t>
          </a:r>
          <a:endParaRPr lang="pt-BR"/>
        </a:p>
      </dgm:t>
    </dgm:pt>
    <dgm:pt modelId="{FDE79BC2-A412-4557-9334-32B0BDB144E4}" type="parTrans" cxnId="{AE3E22D5-AEF7-476C-BD2E-0DADCEC58EED}">
      <dgm:prSet/>
      <dgm:spPr/>
      <dgm:t>
        <a:bodyPr/>
        <a:lstStyle/>
        <a:p>
          <a:endParaRPr lang="pt-BR"/>
        </a:p>
      </dgm:t>
    </dgm:pt>
    <dgm:pt modelId="{1E3ECBAE-61D9-4F00-8201-CA921D9214A9}" type="sibTrans" cxnId="{AE3E22D5-AEF7-476C-BD2E-0DADCEC58EED}">
      <dgm:prSet/>
      <dgm:spPr/>
      <dgm:t>
        <a:bodyPr/>
        <a:lstStyle/>
        <a:p>
          <a:endParaRPr lang="pt-BR"/>
        </a:p>
      </dgm:t>
    </dgm:pt>
    <dgm:pt modelId="{4E27F2DB-713D-4A6A-BA9A-A906EBA5D41B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9"/>
            </a:rPr>
            <a:t>Relatórios de desempenho</a:t>
          </a:r>
          <a:endParaRPr lang="pt-BR"/>
        </a:p>
      </dgm:t>
    </dgm:pt>
    <dgm:pt modelId="{E11482FF-71E7-403D-A669-89A60F3B52DD}" type="parTrans" cxnId="{410E39F4-DDDB-45C0-817F-5464512DFC38}">
      <dgm:prSet/>
      <dgm:spPr/>
      <dgm:t>
        <a:bodyPr/>
        <a:lstStyle/>
        <a:p>
          <a:endParaRPr lang="pt-BR"/>
        </a:p>
      </dgm:t>
    </dgm:pt>
    <dgm:pt modelId="{5DF6FD44-58FC-4861-AF27-4248206507BC}" type="sibTrans" cxnId="{410E39F4-DDDB-45C0-817F-5464512DFC38}">
      <dgm:prSet/>
      <dgm:spPr/>
      <dgm:t>
        <a:bodyPr/>
        <a:lstStyle/>
        <a:p>
          <a:endParaRPr lang="pt-BR"/>
        </a:p>
      </dgm:t>
    </dgm:pt>
    <dgm:pt modelId="{6C1C359F-A7B6-41DA-8274-2C502557D21B}">
      <dgm:prSet/>
      <dgm:spPr/>
      <dgm:t>
        <a:bodyPr/>
        <a:lstStyle/>
        <a:p>
          <a:pPr rtl="0"/>
          <a:r>
            <a:rPr lang="pt-BR" b="1" smtClean="0"/>
            <a:t>Saídas</a:t>
          </a:r>
          <a:endParaRPr lang="pt-BR"/>
        </a:p>
      </dgm:t>
    </dgm:pt>
    <dgm:pt modelId="{BE19A0F3-3FF3-4950-8E33-47FEC9A53E72}" type="parTrans" cxnId="{D5E86A29-B818-48DB-A50C-C806B85089F7}">
      <dgm:prSet/>
      <dgm:spPr/>
      <dgm:t>
        <a:bodyPr/>
        <a:lstStyle/>
        <a:p>
          <a:endParaRPr lang="pt-BR"/>
        </a:p>
      </dgm:t>
    </dgm:pt>
    <dgm:pt modelId="{9ED05914-81B2-4C18-96D2-2D39418597D6}" type="sibTrans" cxnId="{D5E86A29-B818-48DB-A50C-C806B85089F7}">
      <dgm:prSet/>
      <dgm:spPr/>
      <dgm:t>
        <a:bodyPr/>
        <a:lstStyle/>
        <a:p>
          <a:endParaRPr lang="pt-BR"/>
        </a:p>
      </dgm:t>
    </dgm:pt>
    <dgm:pt modelId="{0B192383-F3F2-4B45-9830-2137E52D9D1E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0"/>
            </a:rPr>
            <a:t>Comunicações do projeto</a:t>
          </a:r>
          <a:endParaRPr lang="pt-BR"/>
        </a:p>
      </dgm:t>
    </dgm:pt>
    <dgm:pt modelId="{C6DD5281-2434-4B20-A422-D7C2FF2F8334}" type="parTrans" cxnId="{7C9D0ED6-18D9-414B-B553-BC13FB94885A}">
      <dgm:prSet/>
      <dgm:spPr/>
      <dgm:t>
        <a:bodyPr/>
        <a:lstStyle/>
        <a:p>
          <a:endParaRPr lang="pt-BR"/>
        </a:p>
      </dgm:t>
    </dgm:pt>
    <dgm:pt modelId="{4286CAF1-0C6E-428D-AC9C-1BBE525CB721}" type="sibTrans" cxnId="{7C9D0ED6-18D9-414B-B553-BC13FB94885A}">
      <dgm:prSet/>
      <dgm:spPr/>
      <dgm:t>
        <a:bodyPr/>
        <a:lstStyle/>
        <a:p>
          <a:endParaRPr lang="pt-BR"/>
        </a:p>
      </dgm:t>
    </dgm:pt>
    <dgm:pt modelId="{F124CE86-26BA-44F9-BA4B-C6D8274EE8EE}">
      <dgm:prSet/>
      <dgm:spPr>
        <a:noFill/>
      </dgm:spPr>
      <dgm:t>
        <a:bodyPr/>
        <a:lstStyle/>
        <a:p>
          <a:pPr rtl="0"/>
          <a:r>
            <a:rPr lang="pt-BR" smtClean="0"/>
            <a:t>Atualizações no </a:t>
          </a:r>
          <a:r>
            <a:rPr lang="pt-BR" smtClean="0">
              <a:hlinkClick xmlns:r="http://schemas.openxmlformats.org/officeDocument/2006/relationships" r:id="rId11"/>
            </a:rPr>
            <a:t>Plano de gerenciamento do projeto</a:t>
          </a:r>
          <a:endParaRPr lang="pt-BR"/>
        </a:p>
      </dgm:t>
    </dgm:pt>
    <dgm:pt modelId="{28573546-DAA2-4AB8-8351-7A54649CC1E0}" type="parTrans" cxnId="{3A24FEEC-7FF2-479B-A16B-B33B83286BA7}">
      <dgm:prSet/>
      <dgm:spPr/>
      <dgm:t>
        <a:bodyPr/>
        <a:lstStyle/>
        <a:p>
          <a:endParaRPr lang="pt-BR"/>
        </a:p>
      </dgm:t>
    </dgm:pt>
    <dgm:pt modelId="{BA14614F-23BF-4073-A04C-63285252CE57}" type="sibTrans" cxnId="{3A24FEEC-7FF2-479B-A16B-B33B83286BA7}">
      <dgm:prSet/>
      <dgm:spPr/>
      <dgm:t>
        <a:bodyPr/>
        <a:lstStyle/>
        <a:p>
          <a:endParaRPr lang="pt-BR"/>
        </a:p>
      </dgm:t>
    </dgm:pt>
    <dgm:pt modelId="{53B3EED0-559E-4A19-80D6-9CC7E8397C1E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12"/>
            </a:rPr>
            <a:t>documentos do projeto</a:t>
          </a:r>
          <a:endParaRPr lang="pt-BR"/>
        </a:p>
      </dgm:t>
    </dgm:pt>
    <dgm:pt modelId="{00C8BA1A-6765-40E3-8DFC-0841B20DABC4}" type="parTrans" cxnId="{C21EABF2-447B-4A9F-9F29-FCCE6A0DBCD9}">
      <dgm:prSet/>
      <dgm:spPr/>
      <dgm:t>
        <a:bodyPr/>
        <a:lstStyle/>
        <a:p>
          <a:endParaRPr lang="pt-BR"/>
        </a:p>
      </dgm:t>
    </dgm:pt>
    <dgm:pt modelId="{67F6ADA2-9B16-4AF6-AAF0-20298F1A3502}" type="sibTrans" cxnId="{C21EABF2-447B-4A9F-9F29-FCCE6A0DBCD9}">
      <dgm:prSet/>
      <dgm:spPr/>
      <dgm:t>
        <a:bodyPr/>
        <a:lstStyle/>
        <a:p>
          <a:endParaRPr lang="pt-BR"/>
        </a:p>
      </dgm:t>
    </dgm:pt>
    <dgm:pt modelId="{C757B570-3141-4252-A95E-AC06E52CEFC1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D5B6FFC5-0BF6-48F9-B793-5D7761CE95BD}" type="parTrans" cxnId="{0085C12F-A26D-49A8-9C63-E3BBE711DD33}">
      <dgm:prSet/>
      <dgm:spPr/>
      <dgm:t>
        <a:bodyPr/>
        <a:lstStyle/>
        <a:p>
          <a:endParaRPr lang="pt-BR"/>
        </a:p>
      </dgm:t>
    </dgm:pt>
    <dgm:pt modelId="{B20C6E68-C8E0-4209-9A9C-4302893E7B94}" type="sibTrans" cxnId="{0085C12F-A26D-49A8-9C63-E3BBE711DD33}">
      <dgm:prSet/>
      <dgm:spPr/>
      <dgm:t>
        <a:bodyPr/>
        <a:lstStyle/>
        <a:p>
          <a:endParaRPr lang="pt-BR"/>
        </a:p>
      </dgm:t>
    </dgm:pt>
    <dgm:pt modelId="{929F3D92-0E17-4FB5-8E07-82D4EFB4C6EA}" type="pres">
      <dgm:prSet presAssocID="{5F64209D-E216-483B-9CA6-EF342C30FFA9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4BFE97F-B5B7-4CE0-A77C-56F80D67C76B}" type="pres">
      <dgm:prSet presAssocID="{08062849-DAD3-4795-ABAF-D564C92D7BD0}" presName="compNode" presStyleCnt="0"/>
      <dgm:spPr/>
    </dgm:pt>
    <dgm:pt modelId="{123658A4-9F8B-4F94-94AE-25F91E15857E}" type="pres">
      <dgm:prSet presAssocID="{08062849-DAD3-4795-ABAF-D564C92D7BD0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2A2520-7629-450E-A171-3335DE8AF658}" type="pres">
      <dgm:prSet presAssocID="{08062849-DAD3-4795-ABAF-D564C92D7BD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FA0D57-0523-46BA-9F44-D435873349FF}" type="pres">
      <dgm:prSet presAssocID="{08062849-DAD3-4795-ABAF-D564C92D7BD0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77726E27-70B0-4ED1-A798-44D7CA92F988}" type="pres">
      <dgm:prSet presAssocID="{08062849-DAD3-4795-ABAF-D564C92D7BD0}" presName="adorn" presStyleLbl="fgAccFollowNode1" presStyleIdx="0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  <dgm:pt modelId="{303477CA-3144-468A-AAE6-9BB62530F562}" type="pres">
      <dgm:prSet presAssocID="{E82FF6FE-E9A3-4458-BBCA-630FADF5FFB6}" presName="sibTrans" presStyleLbl="sibTrans2D1" presStyleIdx="0" presStyleCnt="0"/>
      <dgm:spPr/>
      <dgm:t>
        <a:bodyPr/>
        <a:lstStyle/>
        <a:p>
          <a:endParaRPr lang="pt-BR"/>
        </a:p>
      </dgm:t>
    </dgm:pt>
    <dgm:pt modelId="{4495149C-6341-48A7-822B-8468F73EA489}" type="pres">
      <dgm:prSet presAssocID="{8114374F-2A48-4EC2-B560-C7FA31D169D3}" presName="compNode" presStyleCnt="0"/>
      <dgm:spPr/>
    </dgm:pt>
    <dgm:pt modelId="{BB16F1F3-3B06-445E-8C22-FFF50FEFD1DC}" type="pres">
      <dgm:prSet presAssocID="{8114374F-2A48-4EC2-B560-C7FA31D169D3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96C52F-8874-4E92-A9A7-B9831232F419}" type="pres">
      <dgm:prSet presAssocID="{8114374F-2A48-4EC2-B560-C7FA31D169D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246072-A144-4F5C-8697-E6A27DD6071F}" type="pres">
      <dgm:prSet presAssocID="{8114374F-2A48-4EC2-B560-C7FA31D169D3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B18D225C-341F-493C-95E9-43021413615B}" type="pres">
      <dgm:prSet presAssocID="{8114374F-2A48-4EC2-B560-C7FA31D169D3}" presName="adorn" presStyleLbl="fgAccFollowNode1" presStyleIdx="1" presStyleCnt="3"/>
      <dgm:spPr>
        <a:blipFill rotWithShape="1">
          <a:blip xmlns:r="http://schemas.openxmlformats.org/officeDocument/2006/relationships" r:embed="rId14"/>
          <a:stretch>
            <a:fillRect/>
          </a:stretch>
        </a:blipFill>
      </dgm:spPr>
    </dgm:pt>
    <dgm:pt modelId="{26A0CC28-87EF-4F6C-914C-4236F6D838DD}" type="pres">
      <dgm:prSet presAssocID="{FF82A7D1-B726-4CA3-A194-0648890F301C}" presName="sibTrans" presStyleLbl="sibTrans2D1" presStyleIdx="0" presStyleCnt="0"/>
      <dgm:spPr/>
      <dgm:t>
        <a:bodyPr/>
        <a:lstStyle/>
        <a:p>
          <a:endParaRPr lang="pt-BR"/>
        </a:p>
      </dgm:t>
    </dgm:pt>
    <dgm:pt modelId="{0875E953-7C6E-4A64-900D-7976A32AB3AD}" type="pres">
      <dgm:prSet presAssocID="{6C1C359F-A7B6-41DA-8274-2C502557D21B}" presName="compNode" presStyleCnt="0"/>
      <dgm:spPr/>
    </dgm:pt>
    <dgm:pt modelId="{290A57BC-3882-4FE8-80C3-6E8FA329297F}" type="pres">
      <dgm:prSet presAssocID="{6C1C359F-A7B6-41DA-8274-2C502557D21B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147905-620B-4303-8F09-994CCF642928}" type="pres">
      <dgm:prSet presAssocID="{6C1C359F-A7B6-41DA-8274-2C502557D2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64575A-6FE9-42EF-92C3-A426CA5FF4CB}" type="pres">
      <dgm:prSet presAssocID="{6C1C359F-A7B6-41DA-8274-2C502557D21B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06763A69-EEFD-406C-8C3D-35F00FB6EC22}" type="pres">
      <dgm:prSet presAssocID="{6C1C359F-A7B6-41DA-8274-2C502557D21B}" presName="adorn" presStyleLbl="fgAccFollowNode1" presStyleIdx="2" presStyleCnt="3"/>
      <dgm:spPr>
        <a:blipFill rotWithShape="1">
          <a:blip xmlns:r="http://schemas.openxmlformats.org/officeDocument/2006/relationships" r:embed="rId15"/>
          <a:stretch>
            <a:fillRect/>
          </a:stretch>
        </a:blipFill>
      </dgm:spPr>
    </dgm:pt>
  </dgm:ptLst>
  <dgm:cxnLst>
    <dgm:cxn modelId="{B8DFB910-5338-4E67-A6B5-D80EFF89411C}" type="presOf" srcId="{F50292BA-D761-44C6-8BDE-98F54906B8F9}" destId="{123658A4-9F8B-4F94-94AE-25F91E15857E}" srcOrd="0" destOrd="2" presId="urn:microsoft.com/office/officeart/2005/8/layout/bList2"/>
    <dgm:cxn modelId="{2BF752C8-09F5-4DF8-8047-C0021306F3C4}" srcId="{5F64209D-E216-483B-9CA6-EF342C30FFA9}" destId="{8114374F-2A48-4EC2-B560-C7FA31D169D3}" srcOrd="1" destOrd="0" parTransId="{263535E7-8616-4A5E-B574-0B3022B9A32D}" sibTransId="{FF82A7D1-B726-4CA3-A194-0648890F301C}"/>
    <dgm:cxn modelId="{3A24FEEC-7FF2-479B-A16B-B33B83286BA7}" srcId="{6C1C359F-A7B6-41DA-8274-2C502557D21B}" destId="{F124CE86-26BA-44F9-BA4B-C6D8274EE8EE}" srcOrd="1" destOrd="0" parTransId="{28573546-DAA2-4AB8-8351-7A54649CC1E0}" sibTransId="{BA14614F-23BF-4073-A04C-63285252CE57}"/>
    <dgm:cxn modelId="{B8E7DB1B-097E-4758-B1F2-4D1861261DFA}" type="presOf" srcId="{8114374F-2A48-4EC2-B560-C7FA31D169D3}" destId="{C1246072-A144-4F5C-8697-E6A27DD6071F}" srcOrd="1" destOrd="0" presId="urn:microsoft.com/office/officeart/2005/8/layout/bList2"/>
    <dgm:cxn modelId="{B8CDAF53-AFED-42DC-AC1B-48F175675AF6}" type="presOf" srcId="{6C1C359F-A7B6-41DA-8274-2C502557D21B}" destId="{54147905-620B-4303-8F09-994CCF642928}" srcOrd="0" destOrd="0" presId="urn:microsoft.com/office/officeart/2005/8/layout/bList2"/>
    <dgm:cxn modelId="{69A2E468-6A47-4B4C-8B62-28720BCAE685}" type="presOf" srcId="{84F8CE73-76DF-4556-B1CB-042F563D85DA}" destId="{BB16F1F3-3B06-445E-8C22-FFF50FEFD1DC}" srcOrd="0" destOrd="3" presId="urn:microsoft.com/office/officeart/2005/8/layout/bList2"/>
    <dgm:cxn modelId="{0085C12F-A26D-49A8-9C63-E3BBE711DD33}" srcId="{6C1C359F-A7B6-41DA-8274-2C502557D21B}" destId="{C757B570-3141-4252-A95E-AC06E52CEFC1}" srcOrd="3" destOrd="0" parTransId="{D5B6FFC5-0BF6-48F9-B793-5D7761CE95BD}" sibTransId="{B20C6E68-C8E0-4209-9A9C-4302893E7B94}"/>
    <dgm:cxn modelId="{0682A4B1-3F38-4A2D-A998-42EC999D7D25}" type="presOf" srcId="{8114374F-2A48-4EC2-B560-C7FA31D169D3}" destId="{1B96C52F-8874-4E92-A9A7-B9831232F419}" srcOrd="0" destOrd="0" presId="urn:microsoft.com/office/officeart/2005/8/layout/bList2"/>
    <dgm:cxn modelId="{1FCA6A99-01F3-4104-B1B3-10270528D9AC}" srcId="{08062849-DAD3-4795-ABAF-D564C92D7BD0}" destId="{F50292BA-D761-44C6-8BDE-98F54906B8F9}" srcOrd="2" destOrd="0" parTransId="{DEFD6C79-2C2E-451F-B95F-BFCF018FE16D}" sibTransId="{21D3FBFE-C5E6-4348-801C-98E26B38B6A2}"/>
    <dgm:cxn modelId="{EDF726E1-CE9E-49E0-AF50-50C01216F61F}" type="presOf" srcId="{F124CE86-26BA-44F9-BA4B-C6D8274EE8EE}" destId="{290A57BC-3882-4FE8-80C3-6E8FA329297F}" srcOrd="0" destOrd="1" presId="urn:microsoft.com/office/officeart/2005/8/layout/bList2"/>
    <dgm:cxn modelId="{5FB5B494-5F63-42C8-A4F6-233B17330524}" srcId="{8114374F-2A48-4EC2-B560-C7FA31D169D3}" destId="{8AE7E38F-4396-43E2-9771-522467553CC5}" srcOrd="0" destOrd="0" parTransId="{89295F08-F59E-4B11-8608-DAB4ACFA711E}" sibTransId="{47AAFF01-F20E-4257-A8F5-DD4DB4438E1D}"/>
    <dgm:cxn modelId="{AE3E22D5-AEF7-476C-BD2E-0DADCEC58EED}" srcId="{8114374F-2A48-4EC2-B560-C7FA31D169D3}" destId="{84F8CE73-76DF-4556-B1CB-042F563D85DA}" srcOrd="3" destOrd="0" parTransId="{FDE79BC2-A412-4557-9334-32B0BDB144E4}" sibTransId="{1E3ECBAE-61D9-4F00-8201-CA921D9214A9}"/>
    <dgm:cxn modelId="{B1AC5F8C-5C64-4EAA-8BC3-01A7476234F9}" type="presOf" srcId="{5F64209D-E216-483B-9CA6-EF342C30FFA9}" destId="{929F3D92-0E17-4FB5-8E07-82D4EFB4C6EA}" srcOrd="0" destOrd="0" presId="urn:microsoft.com/office/officeart/2005/8/layout/bList2"/>
    <dgm:cxn modelId="{AD5E6ACD-B3A7-4ED8-A6F1-D4B549E5F4D2}" type="presOf" srcId="{6C1C359F-A7B6-41DA-8274-2C502557D21B}" destId="{AE64575A-6FE9-42EF-92C3-A426CA5FF4CB}" srcOrd="1" destOrd="0" presId="urn:microsoft.com/office/officeart/2005/8/layout/bList2"/>
    <dgm:cxn modelId="{BFE2E979-77AE-4704-9A5D-C243F3E2D539}" srcId="{08062849-DAD3-4795-ABAF-D564C92D7BD0}" destId="{7EEEE637-E1E0-4B73-B3FB-7693C6CF0B80}" srcOrd="1" destOrd="0" parTransId="{DFCC56E8-5318-4248-A2F0-D0108BCBB97A}" sibTransId="{3EAD6561-98FF-4FB4-9E0E-55DF3F65F9F0}"/>
    <dgm:cxn modelId="{D5319B68-8D2B-462C-8980-0A99BB79B4F6}" type="presOf" srcId="{08062849-DAD3-4795-ABAF-D564C92D7BD0}" destId="{312A2520-7629-450E-A171-3335DE8AF658}" srcOrd="0" destOrd="0" presId="urn:microsoft.com/office/officeart/2005/8/layout/bList2"/>
    <dgm:cxn modelId="{1C13E1AF-F699-4D08-9AF0-D611C7548096}" type="presOf" srcId="{76C6AE6C-F5B2-4B97-8552-9841E0F7BB9A}" destId="{123658A4-9F8B-4F94-94AE-25F91E15857E}" srcOrd="0" destOrd="0" presId="urn:microsoft.com/office/officeart/2005/8/layout/bList2"/>
    <dgm:cxn modelId="{94D24DD6-84A0-4FF3-92AE-DCFFEA8C9DD3}" type="presOf" srcId="{2C9D9DAC-A565-4517-A440-616AF7D721C3}" destId="{BB16F1F3-3B06-445E-8C22-FFF50FEFD1DC}" srcOrd="0" destOrd="1" presId="urn:microsoft.com/office/officeart/2005/8/layout/bList2"/>
    <dgm:cxn modelId="{7C9D0ED6-18D9-414B-B553-BC13FB94885A}" srcId="{6C1C359F-A7B6-41DA-8274-2C502557D21B}" destId="{0B192383-F3F2-4B45-9830-2137E52D9D1E}" srcOrd="0" destOrd="0" parTransId="{C6DD5281-2434-4B20-A422-D7C2FF2F8334}" sibTransId="{4286CAF1-0C6E-428D-AC9C-1BBE525CB721}"/>
    <dgm:cxn modelId="{A4EDB3DB-1E45-4B59-A0B9-331D7C335F72}" srcId="{08062849-DAD3-4795-ABAF-D564C92D7BD0}" destId="{1987072B-5CA1-4463-BDD4-1B5886A664A0}" srcOrd="3" destOrd="0" parTransId="{9E876282-62B0-4167-89F8-14CFF35510BE}" sibTransId="{2B238E7B-BEF0-46AA-90D3-0E85D1ADB9E6}"/>
    <dgm:cxn modelId="{D0F14FFB-0408-4277-8BB7-D655F1DF697F}" type="presOf" srcId="{1987072B-5CA1-4463-BDD4-1B5886A664A0}" destId="{123658A4-9F8B-4F94-94AE-25F91E15857E}" srcOrd="0" destOrd="3" presId="urn:microsoft.com/office/officeart/2005/8/layout/bList2"/>
    <dgm:cxn modelId="{CA0DF527-F594-4F07-99BA-1D973A945155}" type="presOf" srcId="{FF82A7D1-B726-4CA3-A194-0648890F301C}" destId="{26A0CC28-87EF-4F6C-914C-4236F6D838DD}" srcOrd="0" destOrd="0" presId="urn:microsoft.com/office/officeart/2005/8/layout/bList2"/>
    <dgm:cxn modelId="{E5D80A11-F15F-4ECD-8110-61D98A62F8CF}" type="presOf" srcId="{7EEEE637-E1E0-4B73-B3FB-7693C6CF0B80}" destId="{123658A4-9F8B-4F94-94AE-25F91E15857E}" srcOrd="0" destOrd="1" presId="urn:microsoft.com/office/officeart/2005/8/layout/bList2"/>
    <dgm:cxn modelId="{49AF370E-9446-4266-8490-6A6B45713EEE}" type="presOf" srcId="{53B3EED0-559E-4A19-80D6-9CC7E8397C1E}" destId="{290A57BC-3882-4FE8-80C3-6E8FA329297F}" srcOrd="0" destOrd="2" presId="urn:microsoft.com/office/officeart/2005/8/layout/bList2"/>
    <dgm:cxn modelId="{D5E86A29-B818-48DB-A50C-C806B85089F7}" srcId="{5F64209D-E216-483B-9CA6-EF342C30FFA9}" destId="{6C1C359F-A7B6-41DA-8274-2C502557D21B}" srcOrd="2" destOrd="0" parTransId="{BE19A0F3-3FF3-4950-8E33-47FEC9A53E72}" sibTransId="{9ED05914-81B2-4C18-96D2-2D39418597D6}"/>
    <dgm:cxn modelId="{7F8B4A52-970E-42F6-91D0-C05F2450BCCD}" srcId="{8114374F-2A48-4EC2-B560-C7FA31D169D3}" destId="{2C9D9DAC-A565-4517-A440-616AF7D721C3}" srcOrd="1" destOrd="0" parTransId="{65A94D49-CC34-46FE-AE87-1971E0212BE9}" sibTransId="{0875B376-6551-4993-906E-3094CCE2F4AA}"/>
    <dgm:cxn modelId="{6A48B253-C6F0-4DC2-B258-843477EC07FD}" type="presOf" srcId="{C757B570-3141-4252-A95E-AC06E52CEFC1}" destId="{290A57BC-3882-4FE8-80C3-6E8FA329297F}" srcOrd="0" destOrd="3" presId="urn:microsoft.com/office/officeart/2005/8/layout/bList2"/>
    <dgm:cxn modelId="{410E39F4-DDDB-45C0-817F-5464512DFC38}" srcId="{8114374F-2A48-4EC2-B560-C7FA31D169D3}" destId="{4E27F2DB-713D-4A6A-BA9A-A906EBA5D41B}" srcOrd="4" destOrd="0" parTransId="{E11482FF-71E7-403D-A669-89A60F3B52DD}" sibTransId="{5DF6FD44-58FC-4861-AF27-4248206507BC}"/>
    <dgm:cxn modelId="{FB2A3EEC-7BD4-4870-9BCE-BBC0E556DD8D}" srcId="{08062849-DAD3-4795-ABAF-D564C92D7BD0}" destId="{76C6AE6C-F5B2-4B97-8552-9841E0F7BB9A}" srcOrd="0" destOrd="0" parTransId="{8F7554CF-900F-481E-A9E5-4285ADAB9239}" sibTransId="{653B4445-2ECE-4D4E-A06F-AA35BCB2D6D5}"/>
    <dgm:cxn modelId="{BAF29A13-2FB6-4693-8C9D-1D113D4FFF14}" srcId="{8114374F-2A48-4EC2-B560-C7FA31D169D3}" destId="{8942E00A-5119-4FEA-B65B-463EB4CE8004}" srcOrd="2" destOrd="0" parTransId="{42271CEF-2ABB-4EA3-AE88-DBB91B84AE44}" sibTransId="{19AEF514-68C4-4E82-96D9-80F1B5D58DCD}"/>
    <dgm:cxn modelId="{C21EABF2-447B-4A9F-9F29-FCCE6A0DBCD9}" srcId="{6C1C359F-A7B6-41DA-8274-2C502557D21B}" destId="{53B3EED0-559E-4A19-80D6-9CC7E8397C1E}" srcOrd="2" destOrd="0" parTransId="{00C8BA1A-6765-40E3-8DFC-0841B20DABC4}" sibTransId="{67F6ADA2-9B16-4AF6-AAF0-20298F1A3502}"/>
    <dgm:cxn modelId="{56FE00C5-5101-4DE8-84B6-1D7818B562B1}" srcId="{5F64209D-E216-483B-9CA6-EF342C30FFA9}" destId="{08062849-DAD3-4795-ABAF-D564C92D7BD0}" srcOrd="0" destOrd="0" parTransId="{4815DE5F-4ADD-4C1A-B638-2638FBCAEB78}" sibTransId="{E82FF6FE-E9A3-4458-BBCA-630FADF5FFB6}"/>
    <dgm:cxn modelId="{2D86074F-DFB1-44E8-8326-E26A392DB6DD}" type="presOf" srcId="{E82FF6FE-E9A3-4458-BBCA-630FADF5FFB6}" destId="{303477CA-3144-468A-AAE6-9BB62530F562}" srcOrd="0" destOrd="0" presId="urn:microsoft.com/office/officeart/2005/8/layout/bList2"/>
    <dgm:cxn modelId="{09A51270-4D9B-41F3-88B4-40CED7559BFB}" type="presOf" srcId="{0B192383-F3F2-4B45-9830-2137E52D9D1E}" destId="{290A57BC-3882-4FE8-80C3-6E8FA329297F}" srcOrd="0" destOrd="0" presId="urn:microsoft.com/office/officeart/2005/8/layout/bList2"/>
    <dgm:cxn modelId="{3EE2A7F7-6955-42B4-B596-82D16AFBFC21}" type="presOf" srcId="{08062849-DAD3-4795-ABAF-D564C92D7BD0}" destId="{0CFA0D57-0523-46BA-9F44-D435873349FF}" srcOrd="1" destOrd="0" presId="urn:microsoft.com/office/officeart/2005/8/layout/bList2"/>
    <dgm:cxn modelId="{C6146F48-80DD-42F3-8084-22A3AA7B899E}" type="presOf" srcId="{8AE7E38F-4396-43E2-9771-522467553CC5}" destId="{BB16F1F3-3B06-445E-8C22-FFF50FEFD1DC}" srcOrd="0" destOrd="0" presId="urn:microsoft.com/office/officeart/2005/8/layout/bList2"/>
    <dgm:cxn modelId="{D4F7ED7D-530C-48A3-A4A9-90F7A8B7073A}" type="presOf" srcId="{8942E00A-5119-4FEA-B65B-463EB4CE8004}" destId="{BB16F1F3-3B06-445E-8C22-FFF50FEFD1DC}" srcOrd="0" destOrd="2" presId="urn:microsoft.com/office/officeart/2005/8/layout/bList2"/>
    <dgm:cxn modelId="{188A48CE-98E5-4181-979B-839C7E031A72}" type="presOf" srcId="{4E27F2DB-713D-4A6A-BA9A-A906EBA5D41B}" destId="{BB16F1F3-3B06-445E-8C22-FFF50FEFD1DC}" srcOrd="0" destOrd="4" presId="urn:microsoft.com/office/officeart/2005/8/layout/bList2"/>
    <dgm:cxn modelId="{22217079-DE8D-475F-915A-4BC3C38E9E9E}" type="presParOf" srcId="{929F3D92-0E17-4FB5-8E07-82D4EFB4C6EA}" destId="{34BFE97F-B5B7-4CE0-A77C-56F80D67C76B}" srcOrd="0" destOrd="0" presId="urn:microsoft.com/office/officeart/2005/8/layout/bList2"/>
    <dgm:cxn modelId="{F0E290E2-EBA0-49EF-AB36-315CAA317EBC}" type="presParOf" srcId="{34BFE97F-B5B7-4CE0-A77C-56F80D67C76B}" destId="{123658A4-9F8B-4F94-94AE-25F91E15857E}" srcOrd="0" destOrd="0" presId="urn:microsoft.com/office/officeart/2005/8/layout/bList2"/>
    <dgm:cxn modelId="{DD52B463-27F5-4958-8E13-956CA8B9E710}" type="presParOf" srcId="{34BFE97F-B5B7-4CE0-A77C-56F80D67C76B}" destId="{312A2520-7629-450E-A171-3335DE8AF658}" srcOrd="1" destOrd="0" presId="urn:microsoft.com/office/officeart/2005/8/layout/bList2"/>
    <dgm:cxn modelId="{67295E56-7C74-4C7F-9368-D60FA92FE742}" type="presParOf" srcId="{34BFE97F-B5B7-4CE0-A77C-56F80D67C76B}" destId="{0CFA0D57-0523-46BA-9F44-D435873349FF}" srcOrd="2" destOrd="0" presId="urn:microsoft.com/office/officeart/2005/8/layout/bList2"/>
    <dgm:cxn modelId="{54C3BC44-FD73-4460-A4F2-572751584119}" type="presParOf" srcId="{34BFE97F-B5B7-4CE0-A77C-56F80D67C76B}" destId="{77726E27-70B0-4ED1-A798-44D7CA92F988}" srcOrd="3" destOrd="0" presId="urn:microsoft.com/office/officeart/2005/8/layout/bList2"/>
    <dgm:cxn modelId="{54011912-175C-4876-ACB1-41919FF5F3E4}" type="presParOf" srcId="{929F3D92-0E17-4FB5-8E07-82D4EFB4C6EA}" destId="{303477CA-3144-468A-AAE6-9BB62530F562}" srcOrd="1" destOrd="0" presId="urn:microsoft.com/office/officeart/2005/8/layout/bList2"/>
    <dgm:cxn modelId="{BB84E19E-6F45-4FE1-96D4-9A59D8C21696}" type="presParOf" srcId="{929F3D92-0E17-4FB5-8E07-82D4EFB4C6EA}" destId="{4495149C-6341-48A7-822B-8468F73EA489}" srcOrd="2" destOrd="0" presId="urn:microsoft.com/office/officeart/2005/8/layout/bList2"/>
    <dgm:cxn modelId="{857F01B3-3986-4B5C-8821-AA6A909250B5}" type="presParOf" srcId="{4495149C-6341-48A7-822B-8468F73EA489}" destId="{BB16F1F3-3B06-445E-8C22-FFF50FEFD1DC}" srcOrd="0" destOrd="0" presId="urn:microsoft.com/office/officeart/2005/8/layout/bList2"/>
    <dgm:cxn modelId="{4DA5EBB6-10B0-4BBA-8C05-CAE5B9454603}" type="presParOf" srcId="{4495149C-6341-48A7-822B-8468F73EA489}" destId="{1B96C52F-8874-4E92-A9A7-B9831232F419}" srcOrd="1" destOrd="0" presId="urn:microsoft.com/office/officeart/2005/8/layout/bList2"/>
    <dgm:cxn modelId="{513A8709-47E9-4841-905E-78FD61F275E2}" type="presParOf" srcId="{4495149C-6341-48A7-822B-8468F73EA489}" destId="{C1246072-A144-4F5C-8697-E6A27DD6071F}" srcOrd="2" destOrd="0" presId="urn:microsoft.com/office/officeart/2005/8/layout/bList2"/>
    <dgm:cxn modelId="{E4F5B038-6927-4644-9CB8-0AA2CE90F698}" type="presParOf" srcId="{4495149C-6341-48A7-822B-8468F73EA489}" destId="{B18D225C-341F-493C-95E9-43021413615B}" srcOrd="3" destOrd="0" presId="urn:microsoft.com/office/officeart/2005/8/layout/bList2"/>
    <dgm:cxn modelId="{82C1670B-3202-45A8-8901-D1AF98156B42}" type="presParOf" srcId="{929F3D92-0E17-4FB5-8E07-82D4EFB4C6EA}" destId="{26A0CC28-87EF-4F6C-914C-4236F6D838DD}" srcOrd="3" destOrd="0" presId="urn:microsoft.com/office/officeart/2005/8/layout/bList2"/>
    <dgm:cxn modelId="{13B2B777-B31C-4790-AFB5-56916781A05A}" type="presParOf" srcId="{929F3D92-0E17-4FB5-8E07-82D4EFB4C6EA}" destId="{0875E953-7C6E-4A64-900D-7976A32AB3AD}" srcOrd="4" destOrd="0" presId="urn:microsoft.com/office/officeart/2005/8/layout/bList2"/>
    <dgm:cxn modelId="{BBF12B92-132B-4F7C-ADEE-2D314F0A2995}" type="presParOf" srcId="{0875E953-7C6E-4A64-900D-7976A32AB3AD}" destId="{290A57BC-3882-4FE8-80C3-6E8FA329297F}" srcOrd="0" destOrd="0" presId="urn:microsoft.com/office/officeart/2005/8/layout/bList2"/>
    <dgm:cxn modelId="{F97C6BBF-52EE-48A0-B60B-B8BC70FBF08B}" type="presParOf" srcId="{0875E953-7C6E-4A64-900D-7976A32AB3AD}" destId="{54147905-620B-4303-8F09-994CCF642928}" srcOrd="1" destOrd="0" presId="urn:microsoft.com/office/officeart/2005/8/layout/bList2"/>
    <dgm:cxn modelId="{DF701836-9CF8-4B25-A092-E4C4D696BCBB}" type="presParOf" srcId="{0875E953-7C6E-4A64-900D-7976A32AB3AD}" destId="{AE64575A-6FE9-42EF-92C3-A426CA5FF4CB}" srcOrd="2" destOrd="0" presId="urn:microsoft.com/office/officeart/2005/8/layout/bList2"/>
    <dgm:cxn modelId="{77C34F3B-AE61-4B8C-AAEC-4E4C38C20A28}" type="presParOf" srcId="{0875E953-7C6E-4A64-900D-7976A32AB3AD}" destId="{06763A69-EEFD-406C-8C3D-35F00FB6EC2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AF4F5F-3743-4C38-9173-8639029B4BEB}" type="doc">
      <dgm:prSet loTypeId="urn:microsoft.com/office/officeart/2005/8/layout/radial6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78D0EB3-110D-429B-8E39-60EE5961B427}">
      <dgm:prSet/>
      <dgm:spPr/>
      <dgm:t>
        <a:bodyPr/>
        <a:lstStyle/>
        <a:p>
          <a:pPr rtl="0"/>
          <a:r>
            <a:rPr lang="pt-BR" dirty="0" smtClean="0"/>
            <a:t>Controlar as comunicações</a:t>
          </a:r>
          <a:endParaRPr lang="en-US" dirty="0"/>
        </a:p>
      </dgm:t>
    </dgm:pt>
    <dgm:pt modelId="{8ED87C1A-92FC-467B-9BE4-7FF9E25272FB}" type="parTrans" cxnId="{0B295669-A8F8-4DF2-AF73-3603F809E32A}">
      <dgm:prSet/>
      <dgm:spPr/>
      <dgm:t>
        <a:bodyPr/>
        <a:lstStyle/>
        <a:p>
          <a:endParaRPr lang="en-US"/>
        </a:p>
      </dgm:t>
    </dgm:pt>
    <dgm:pt modelId="{11B4EBEC-9758-4A4D-80F3-BF3FCF2986D6}" type="sibTrans" cxnId="{0B295669-A8F8-4DF2-AF73-3603F809E32A}">
      <dgm:prSet/>
      <dgm:spPr/>
      <dgm:t>
        <a:bodyPr/>
        <a:lstStyle/>
        <a:p>
          <a:endParaRPr lang="en-US"/>
        </a:p>
      </dgm:t>
    </dgm:pt>
    <dgm:pt modelId="{77EDC647-6014-48C6-9E45-CE5D8D32BF12}">
      <dgm:prSet custT="1"/>
      <dgm:spPr/>
      <dgm:t>
        <a:bodyPr/>
        <a:lstStyle/>
        <a:p>
          <a:pPr rtl="0"/>
          <a:r>
            <a:rPr lang="pt-BR" sz="1400" dirty="0" smtClean="0"/>
            <a:t>Monitorar as comunicações para garantir</a:t>
          </a:r>
          <a:endParaRPr lang="en-US" sz="1400" dirty="0"/>
        </a:p>
      </dgm:t>
    </dgm:pt>
    <dgm:pt modelId="{6D95B6C1-E7A9-43DC-97FA-F51B04275B1A}" type="parTrans" cxnId="{97236011-64D5-45DE-A0BC-EB0B6592F81F}">
      <dgm:prSet/>
      <dgm:spPr/>
      <dgm:t>
        <a:bodyPr/>
        <a:lstStyle/>
        <a:p>
          <a:endParaRPr lang="en-US"/>
        </a:p>
      </dgm:t>
    </dgm:pt>
    <dgm:pt modelId="{5998E2F6-22D2-4C0F-BB55-6A943D0B4314}" type="sibTrans" cxnId="{97236011-64D5-45DE-A0BC-EB0B6592F81F}">
      <dgm:prSet/>
      <dgm:spPr/>
      <dgm:t>
        <a:bodyPr/>
        <a:lstStyle/>
        <a:p>
          <a:endParaRPr lang="en-US"/>
        </a:p>
      </dgm:t>
    </dgm:pt>
    <dgm:pt modelId="{49C346AC-63BA-4E94-ABF0-129F69A4FACB}">
      <dgm:prSet custT="1"/>
      <dgm:spPr/>
      <dgm:t>
        <a:bodyPr/>
        <a:lstStyle/>
        <a:p>
          <a:pPr rtl="0"/>
          <a:r>
            <a:rPr lang="pt-BR" sz="1400" dirty="0" smtClean="0"/>
            <a:t>que as necessidades de informação</a:t>
          </a:r>
          <a:endParaRPr lang="en-US" sz="1400" dirty="0"/>
        </a:p>
      </dgm:t>
    </dgm:pt>
    <dgm:pt modelId="{B78A721E-F4BB-4EED-A207-99A1A24F59E9}" type="parTrans" cxnId="{4C0525BC-B84F-4030-A7E2-E35EDA1D29CF}">
      <dgm:prSet/>
      <dgm:spPr/>
      <dgm:t>
        <a:bodyPr/>
        <a:lstStyle/>
        <a:p>
          <a:endParaRPr lang="en-US"/>
        </a:p>
      </dgm:t>
    </dgm:pt>
    <dgm:pt modelId="{B2855698-4A55-4ADD-BF06-36AF630FA47B}" type="sibTrans" cxnId="{4C0525BC-B84F-4030-A7E2-E35EDA1D29CF}">
      <dgm:prSet/>
      <dgm:spPr/>
      <dgm:t>
        <a:bodyPr/>
        <a:lstStyle/>
        <a:p>
          <a:endParaRPr lang="en-US"/>
        </a:p>
      </dgm:t>
    </dgm:pt>
    <dgm:pt modelId="{3F392710-4333-437D-A557-F343CDD7D82A}">
      <dgm:prSet custT="1"/>
      <dgm:spPr/>
      <dgm:t>
        <a:bodyPr/>
        <a:lstStyle/>
        <a:p>
          <a:pPr rtl="0"/>
          <a:r>
            <a:rPr lang="pt-BR" sz="1400" dirty="0" smtClean="0"/>
            <a:t>das partes interessadas sejam atendidas</a:t>
          </a:r>
          <a:endParaRPr lang="en-US" sz="1400" dirty="0"/>
        </a:p>
      </dgm:t>
    </dgm:pt>
    <dgm:pt modelId="{37EFB39E-E332-4EFC-9A8B-DE846DFA0F39}" type="parTrans" cxnId="{A3249758-5410-42AA-A08D-E3601F1EFA51}">
      <dgm:prSet/>
      <dgm:spPr/>
      <dgm:t>
        <a:bodyPr/>
        <a:lstStyle/>
        <a:p>
          <a:endParaRPr lang="en-US"/>
        </a:p>
      </dgm:t>
    </dgm:pt>
    <dgm:pt modelId="{A1E86439-85DF-49FA-832B-8B4997637339}" type="sibTrans" cxnId="{A3249758-5410-42AA-A08D-E3601F1EFA51}">
      <dgm:prSet/>
      <dgm:spPr/>
      <dgm:t>
        <a:bodyPr/>
        <a:lstStyle/>
        <a:p>
          <a:endParaRPr lang="en-US"/>
        </a:p>
      </dgm:t>
    </dgm:pt>
    <dgm:pt modelId="{D1B7F9B2-DE0C-4F48-84EB-53E3316AF004}" type="pres">
      <dgm:prSet presAssocID="{3BAF4F5F-3743-4C38-9173-8639029B4BE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C37145-56A2-4204-8757-3694B7F8AD0D}" type="pres">
      <dgm:prSet presAssocID="{178D0EB3-110D-429B-8E39-60EE5961B427}" presName="centerShape" presStyleLbl="node0" presStyleIdx="0" presStyleCnt="1"/>
      <dgm:spPr/>
      <dgm:t>
        <a:bodyPr/>
        <a:lstStyle/>
        <a:p>
          <a:endParaRPr lang="en-US"/>
        </a:p>
      </dgm:t>
    </dgm:pt>
    <dgm:pt modelId="{205A3868-FB46-497A-AC6A-044D5A05C000}" type="pres">
      <dgm:prSet presAssocID="{77EDC647-6014-48C6-9E45-CE5D8D32BF12}" presName="node" presStyleLbl="node1" presStyleIdx="0" presStyleCnt="3" custScaleX="127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A474-C26B-461A-A772-D400B509B853}" type="pres">
      <dgm:prSet presAssocID="{77EDC647-6014-48C6-9E45-CE5D8D32BF12}" presName="dummy" presStyleCnt="0"/>
      <dgm:spPr/>
    </dgm:pt>
    <dgm:pt modelId="{CF6702DB-1964-466F-8783-89FD7673B3E9}" type="pres">
      <dgm:prSet presAssocID="{5998E2F6-22D2-4C0F-BB55-6A943D0B431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5F2479A-28F7-450A-B110-C09CF6C5952A}" type="pres">
      <dgm:prSet presAssocID="{49C346AC-63BA-4E94-ABF0-129F69A4FACB}" presName="node" presStyleLbl="node1" presStyleIdx="1" presStyleCnt="3" custScaleX="127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4523D-BBD4-4C9C-8646-A6D33346D699}" type="pres">
      <dgm:prSet presAssocID="{49C346AC-63BA-4E94-ABF0-129F69A4FACB}" presName="dummy" presStyleCnt="0"/>
      <dgm:spPr/>
    </dgm:pt>
    <dgm:pt modelId="{656E9C29-A349-465F-BDED-DCE8D5B5FEC1}" type="pres">
      <dgm:prSet presAssocID="{B2855698-4A55-4ADD-BF06-36AF630FA47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895E48-9CEB-4752-9CAF-5E46AD55A257}" type="pres">
      <dgm:prSet presAssocID="{3F392710-4333-437D-A557-F343CDD7D82A}" presName="node" presStyleLbl="node1" presStyleIdx="2" presStyleCnt="3" custScaleX="127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EC54C-C240-4001-A08D-1F6BEE08016C}" type="pres">
      <dgm:prSet presAssocID="{3F392710-4333-437D-A557-F343CDD7D82A}" presName="dummy" presStyleCnt="0"/>
      <dgm:spPr/>
    </dgm:pt>
    <dgm:pt modelId="{FD1216C2-9211-4F48-8286-2072E9757375}" type="pres">
      <dgm:prSet presAssocID="{A1E86439-85DF-49FA-832B-8B4997637339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E08495A-E048-424C-BBCF-F396D545CA1A}" type="presOf" srcId="{5998E2F6-22D2-4C0F-BB55-6A943D0B4314}" destId="{CF6702DB-1964-466F-8783-89FD7673B3E9}" srcOrd="0" destOrd="0" presId="urn:microsoft.com/office/officeart/2005/8/layout/radial6"/>
    <dgm:cxn modelId="{DA61E823-1B90-4CD1-9A16-C503BA672617}" type="presOf" srcId="{3F392710-4333-437D-A557-F343CDD7D82A}" destId="{9D895E48-9CEB-4752-9CAF-5E46AD55A257}" srcOrd="0" destOrd="0" presId="urn:microsoft.com/office/officeart/2005/8/layout/radial6"/>
    <dgm:cxn modelId="{602A8297-FEC5-488B-80BE-BB982BEAF4CF}" type="presOf" srcId="{B2855698-4A55-4ADD-BF06-36AF630FA47B}" destId="{656E9C29-A349-465F-BDED-DCE8D5B5FEC1}" srcOrd="0" destOrd="0" presId="urn:microsoft.com/office/officeart/2005/8/layout/radial6"/>
    <dgm:cxn modelId="{3927AB52-9808-49D9-8B3F-435654D6AC56}" type="presOf" srcId="{77EDC647-6014-48C6-9E45-CE5D8D32BF12}" destId="{205A3868-FB46-497A-AC6A-044D5A05C000}" srcOrd="0" destOrd="0" presId="urn:microsoft.com/office/officeart/2005/8/layout/radial6"/>
    <dgm:cxn modelId="{5F2B6935-C488-4931-9F82-2B64142A1077}" type="presOf" srcId="{A1E86439-85DF-49FA-832B-8B4997637339}" destId="{FD1216C2-9211-4F48-8286-2072E9757375}" srcOrd="0" destOrd="0" presId="urn:microsoft.com/office/officeart/2005/8/layout/radial6"/>
    <dgm:cxn modelId="{97236011-64D5-45DE-A0BC-EB0B6592F81F}" srcId="{178D0EB3-110D-429B-8E39-60EE5961B427}" destId="{77EDC647-6014-48C6-9E45-CE5D8D32BF12}" srcOrd="0" destOrd="0" parTransId="{6D95B6C1-E7A9-43DC-97FA-F51B04275B1A}" sibTransId="{5998E2F6-22D2-4C0F-BB55-6A943D0B4314}"/>
    <dgm:cxn modelId="{A3249758-5410-42AA-A08D-E3601F1EFA51}" srcId="{178D0EB3-110D-429B-8E39-60EE5961B427}" destId="{3F392710-4333-437D-A557-F343CDD7D82A}" srcOrd="2" destOrd="0" parTransId="{37EFB39E-E332-4EFC-9A8B-DE846DFA0F39}" sibTransId="{A1E86439-85DF-49FA-832B-8B4997637339}"/>
    <dgm:cxn modelId="{5EE315E0-7A17-4058-A66B-302CB93FA29A}" type="presOf" srcId="{3BAF4F5F-3743-4C38-9173-8639029B4BEB}" destId="{D1B7F9B2-DE0C-4F48-84EB-53E3316AF004}" srcOrd="0" destOrd="0" presId="urn:microsoft.com/office/officeart/2005/8/layout/radial6"/>
    <dgm:cxn modelId="{342B13AE-86CD-43F4-BF17-5A1EF0F9F3FE}" type="presOf" srcId="{178D0EB3-110D-429B-8E39-60EE5961B427}" destId="{48C37145-56A2-4204-8757-3694B7F8AD0D}" srcOrd="0" destOrd="0" presId="urn:microsoft.com/office/officeart/2005/8/layout/radial6"/>
    <dgm:cxn modelId="{0B295669-A8F8-4DF2-AF73-3603F809E32A}" srcId="{3BAF4F5F-3743-4C38-9173-8639029B4BEB}" destId="{178D0EB3-110D-429B-8E39-60EE5961B427}" srcOrd="0" destOrd="0" parTransId="{8ED87C1A-92FC-467B-9BE4-7FF9E25272FB}" sibTransId="{11B4EBEC-9758-4A4D-80F3-BF3FCF2986D6}"/>
    <dgm:cxn modelId="{4C0525BC-B84F-4030-A7E2-E35EDA1D29CF}" srcId="{178D0EB3-110D-429B-8E39-60EE5961B427}" destId="{49C346AC-63BA-4E94-ABF0-129F69A4FACB}" srcOrd="1" destOrd="0" parTransId="{B78A721E-F4BB-4EED-A207-99A1A24F59E9}" sibTransId="{B2855698-4A55-4ADD-BF06-36AF630FA47B}"/>
    <dgm:cxn modelId="{98F48EF0-FD28-4048-B985-47A6861313AA}" type="presOf" srcId="{49C346AC-63BA-4E94-ABF0-129F69A4FACB}" destId="{E5F2479A-28F7-450A-B110-C09CF6C5952A}" srcOrd="0" destOrd="0" presId="urn:microsoft.com/office/officeart/2005/8/layout/radial6"/>
    <dgm:cxn modelId="{718CD71D-19EC-4E78-8ACD-98A7323ED4EF}" type="presParOf" srcId="{D1B7F9B2-DE0C-4F48-84EB-53E3316AF004}" destId="{48C37145-56A2-4204-8757-3694B7F8AD0D}" srcOrd="0" destOrd="0" presId="urn:microsoft.com/office/officeart/2005/8/layout/radial6"/>
    <dgm:cxn modelId="{C2270150-69ED-4207-B656-95754F4FBD86}" type="presParOf" srcId="{D1B7F9B2-DE0C-4F48-84EB-53E3316AF004}" destId="{205A3868-FB46-497A-AC6A-044D5A05C000}" srcOrd="1" destOrd="0" presId="urn:microsoft.com/office/officeart/2005/8/layout/radial6"/>
    <dgm:cxn modelId="{D935668C-1E9F-438B-B2A4-97258D084987}" type="presParOf" srcId="{D1B7F9B2-DE0C-4F48-84EB-53E3316AF004}" destId="{2F28A474-C26B-461A-A772-D400B509B853}" srcOrd="2" destOrd="0" presId="urn:microsoft.com/office/officeart/2005/8/layout/radial6"/>
    <dgm:cxn modelId="{0BA8FAEF-1F95-4DF6-8D00-E94CC63C5275}" type="presParOf" srcId="{D1B7F9B2-DE0C-4F48-84EB-53E3316AF004}" destId="{CF6702DB-1964-466F-8783-89FD7673B3E9}" srcOrd="3" destOrd="0" presId="urn:microsoft.com/office/officeart/2005/8/layout/radial6"/>
    <dgm:cxn modelId="{8129B87C-0B54-41DB-9D82-3C46721A2F24}" type="presParOf" srcId="{D1B7F9B2-DE0C-4F48-84EB-53E3316AF004}" destId="{E5F2479A-28F7-450A-B110-C09CF6C5952A}" srcOrd="4" destOrd="0" presId="urn:microsoft.com/office/officeart/2005/8/layout/radial6"/>
    <dgm:cxn modelId="{83BA38E5-36DC-439D-9E08-1A296811EFB3}" type="presParOf" srcId="{D1B7F9B2-DE0C-4F48-84EB-53E3316AF004}" destId="{E7E4523D-BBD4-4C9C-8646-A6D33346D699}" srcOrd="5" destOrd="0" presId="urn:microsoft.com/office/officeart/2005/8/layout/radial6"/>
    <dgm:cxn modelId="{3A0C380A-EC00-444E-86DD-7092F56EE497}" type="presParOf" srcId="{D1B7F9B2-DE0C-4F48-84EB-53E3316AF004}" destId="{656E9C29-A349-465F-BDED-DCE8D5B5FEC1}" srcOrd="6" destOrd="0" presId="urn:microsoft.com/office/officeart/2005/8/layout/radial6"/>
    <dgm:cxn modelId="{E48F01A7-701D-4A11-A428-5C0AEDE9D38A}" type="presParOf" srcId="{D1B7F9B2-DE0C-4F48-84EB-53E3316AF004}" destId="{9D895E48-9CEB-4752-9CAF-5E46AD55A257}" srcOrd="7" destOrd="0" presId="urn:microsoft.com/office/officeart/2005/8/layout/radial6"/>
    <dgm:cxn modelId="{A94761E1-3DD9-4055-87F8-ABF58654057F}" type="presParOf" srcId="{D1B7F9B2-DE0C-4F48-84EB-53E3316AF004}" destId="{FCEEC54C-C240-4001-A08D-1F6BEE08016C}" srcOrd="8" destOrd="0" presId="urn:microsoft.com/office/officeart/2005/8/layout/radial6"/>
    <dgm:cxn modelId="{211FB320-4E1E-4C88-B59F-AD29E5FECEF8}" type="presParOf" srcId="{D1B7F9B2-DE0C-4F48-84EB-53E3316AF004}" destId="{FD1216C2-9211-4F48-8286-2072E975737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9BB2A2-F452-427A-8FBC-39566103285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86554-0E9C-4BFF-93A9-03FFB3191366}">
      <dgm:prSet/>
      <dgm:spPr/>
      <dgm:t>
        <a:bodyPr/>
        <a:lstStyle/>
        <a:p>
          <a:pPr rtl="0"/>
          <a:r>
            <a:rPr lang="pt-BR" smtClean="0"/>
            <a:t>Entradas</a:t>
          </a:r>
          <a:endParaRPr lang="pt-BR"/>
        </a:p>
      </dgm:t>
    </dgm:pt>
    <dgm:pt modelId="{92C2B99C-B64C-43DD-A37C-02483307E033}" type="parTrans" cxnId="{3453D39B-D431-43B9-B8DD-11721BD74F38}">
      <dgm:prSet/>
      <dgm:spPr/>
      <dgm:t>
        <a:bodyPr/>
        <a:lstStyle/>
        <a:p>
          <a:endParaRPr lang="pt-BR"/>
        </a:p>
      </dgm:t>
    </dgm:pt>
    <dgm:pt modelId="{28D423BB-4B90-45D8-979D-FA09B5A9C447}" type="sibTrans" cxnId="{3453D39B-D431-43B9-B8DD-11721BD74F38}">
      <dgm:prSet/>
      <dgm:spPr/>
      <dgm:t>
        <a:bodyPr/>
        <a:lstStyle/>
        <a:p>
          <a:endParaRPr lang="pt-BR"/>
        </a:p>
      </dgm:t>
    </dgm:pt>
    <dgm:pt modelId="{5F2F1CCB-DB18-4B22-8EA8-88EF79B3DC28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5CBA7106-CEE4-46C1-8F4B-C277E4211879}" type="parTrans" cxnId="{5439FE82-9763-4B41-857A-1B8F85F8DD65}">
      <dgm:prSet/>
      <dgm:spPr/>
      <dgm:t>
        <a:bodyPr/>
        <a:lstStyle/>
        <a:p>
          <a:endParaRPr lang="pt-BR"/>
        </a:p>
      </dgm:t>
    </dgm:pt>
    <dgm:pt modelId="{3A76A34D-3081-45D5-89F1-5B0A699454E8}" type="sibTrans" cxnId="{5439FE82-9763-4B41-857A-1B8F85F8DD65}">
      <dgm:prSet/>
      <dgm:spPr/>
      <dgm:t>
        <a:bodyPr/>
        <a:lstStyle/>
        <a:p>
          <a:endParaRPr lang="pt-BR"/>
        </a:p>
      </dgm:t>
    </dgm:pt>
    <dgm:pt modelId="{D9590275-1A65-4B69-89AF-CD1289FA8E9D}">
      <dgm:prSet/>
      <dgm:spPr>
        <a:noFill/>
      </dgm:spPr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2"/>
            </a:rPr>
            <a:t>Comunicações do projeto</a:t>
          </a:r>
          <a:endParaRPr lang="pt-BR" dirty="0"/>
        </a:p>
      </dgm:t>
    </dgm:pt>
    <dgm:pt modelId="{4F0FA8DF-9CBA-4B3E-B64E-BA4C60B08492}" type="parTrans" cxnId="{16CC48C0-388D-4D8A-954A-2E3DCA6221EB}">
      <dgm:prSet/>
      <dgm:spPr/>
      <dgm:t>
        <a:bodyPr/>
        <a:lstStyle/>
        <a:p>
          <a:endParaRPr lang="pt-BR"/>
        </a:p>
      </dgm:t>
    </dgm:pt>
    <dgm:pt modelId="{45D4E422-57CC-43F3-9E46-E8F6C06FCC91}" type="sibTrans" cxnId="{16CC48C0-388D-4D8A-954A-2E3DCA6221EB}">
      <dgm:prSet/>
      <dgm:spPr/>
      <dgm:t>
        <a:bodyPr/>
        <a:lstStyle/>
        <a:p>
          <a:endParaRPr lang="pt-BR"/>
        </a:p>
      </dgm:t>
    </dgm:pt>
    <dgm:pt modelId="{20DC30DB-A4F7-4C79-A650-FC3AF84D7F9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Registro das questões</a:t>
          </a:r>
          <a:endParaRPr lang="pt-BR"/>
        </a:p>
      </dgm:t>
    </dgm:pt>
    <dgm:pt modelId="{05B9D0B0-A1A0-4B89-87AA-78774FA5696D}" type="parTrans" cxnId="{DD98F5AD-7157-487F-9714-7D8D6173377E}">
      <dgm:prSet/>
      <dgm:spPr/>
      <dgm:t>
        <a:bodyPr/>
        <a:lstStyle/>
        <a:p>
          <a:endParaRPr lang="pt-BR"/>
        </a:p>
      </dgm:t>
    </dgm:pt>
    <dgm:pt modelId="{6A3B86BB-01FA-4A6B-BC4C-A1251FF81A93}" type="sibTrans" cxnId="{DD98F5AD-7157-487F-9714-7D8D6173377E}">
      <dgm:prSet/>
      <dgm:spPr/>
      <dgm:t>
        <a:bodyPr/>
        <a:lstStyle/>
        <a:p>
          <a:endParaRPr lang="pt-BR"/>
        </a:p>
      </dgm:t>
    </dgm:pt>
    <dgm:pt modelId="{9A31AA54-A71A-4C23-A55C-298F0AAA2BC7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4"/>
            </a:rPr>
            <a:t>Dados de desempenho do trabalho</a:t>
          </a:r>
          <a:endParaRPr lang="pt-BR"/>
        </a:p>
      </dgm:t>
    </dgm:pt>
    <dgm:pt modelId="{055FCFE6-DD32-40D5-ABDA-E7FF10A22A98}" type="parTrans" cxnId="{97AE1CB5-A2DD-4C76-A7A2-21FF7CA04B01}">
      <dgm:prSet/>
      <dgm:spPr/>
      <dgm:t>
        <a:bodyPr/>
        <a:lstStyle/>
        <a:p>
          <a:endParaRPr lang="pt-BR"/>
        </a:p>
      </dgm:t>
    </dgm:pt>
    <dgm:pt modelId="{3F30D252-93AF-4A4F-A758-1D86CA20BBBC}" type="sibTrans" cxnId="{97AE1CB5-A2DD-4C76-A7A2-21FF7CA04B01}">
      <dgm:prSet/>
      <dgm:spPr/>
      <dgm:t>
        <a:bodyPr/>
        <a:lstStyle/>
        <a:p>
          <a:endParaRPr lang="pt-BR"/>
        </a:p>
      </dgm:t>
    </dgm:pt>
    <dgm:pt modelId="{6291DE9B-A614-4641-84EF-8451C115F96B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5"/>
            </a:rPr>
            <a:t>Ativos de processos organizacionais</a:t>
          </a:r>
          <a:endParaRPr lang="pt-BR"/>
        </a:p>
      </dgm:t>
    </dgm:pt>
    <dgm:pt modelId="{6EE432C1-46A7-4BCD-A296-C6873E0D28FB}" type="parTrans" cxnId="{0BB282D7-DE2F-435D-AA5F-1BA24974C74E}">
      <dgm:prSet/>
      <dgm:spPr/>
      <dgm:t>
        <a:bodyPr/>
        <a:lstStyle/>
        <a:p>
          <a:endParaRPr lang="pt-BR"/>
        </a:p>
      </dgm:t>
    </dgm:pt>
    <dgm:pt modelId="{67765E64-5B07-43DB-A834-52F4DECB0445}" type="sibTrans" cxnId="{0BB282D7-DE2F-435D-AA5F-1BA24974C74E}">
      <dgm:prSet/>
      <dgm:spPr/>
      <dgm:t>
        <a:bodyPr/>
        <a:lstStyle/>
        <a:p>
          <a:endParaRPr lang="pt-BR"/>
        </a:p>
      </dgm:t>
    </dgm:pt>
    <dgm:pt modelId="{157AE3F5-4566-4B57-9C37-78BF6E6754E9}">
      <dgm:prSet/>
      <dgm:spPr/>
      <dgm:t>
        <a:bodyPr/>
        <a:lstStyle/>
        <a:p>
          <a:pPr rtl="0"/>
          <a:r>
            <a:rPr lang="pt-BR" smtClean="0"/>
            <a:t>Ferramentas</a:t>
          </a:r>
          <a:endParaRPr lang="pt-BR"/>
        </a:p>
      </dgm:t>
    </dgm:pt>
    <dgm:pt modelId="{4E66F556-A73A-423F-AD48-58EBE1F7B23B}" type="parTrans" cxnId="{4C82A23D-7A92-416F-BADC-695D4FB5CFCC}">
      <dgm:prSet/>
      <dgm:spPr/>
      <dgm:t>
        <a:bodyPr/>
        <a:lstStyle/>
        <a:p>
          <a:endParaRPr lang="pt-BR"/>
        </a:p>
      </dgm:t>
    </dgm:pt>
    <dgm:pt modelId="{4794D4CE-2A44-4589-9870-7CB9227AF89F}" type="sibTrans" cxnId="{4C82A23D-7A92-416F-BADC-695D4FB5CFCC}">
      <dgm:prSet/>
      <dgm:spPr/>
      <dgm:t>
        <a:bodyPr/>
        <a:lstStyle/>
        <a:p>
          <a:endParaRPr lang="pt-BR"/>
        </a:p>
      </dgm:t>
    </dgm:pt>
    <dgm:pt modelId="{C98E821E-DE37-49DA-BBF6-681E5EA43AC0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6"/>
            </a:rPr>
            <a:t>Sistemas de gerenciamento da informação</a:t>
          </a:r>
          <a:endParaRPr lang="pt-BR"/>
        </a:p>
      </dgm:t>
    </dgm:pt>
    <dgm:pt modelId="{737801D1-62B9-4C1B-9015-23503D71ED3C}" type="parTrans" cxnId="{03E3A68C-E1DD-4F7C-82E2-0DCD9D993D19}">
      <dgm:prSet/>
      <dgm:spPr/>
      <dgm:t>
        <a:bodyPr/>
        <a:lstStyle/>
        <a:p>
          <a:endParaRPr lang="pt-BR"/>
        </a:p>
      </dgm:t>
    </dgm:pt>
    <dgm:pt modelId="{3EE5C2BE-CF2C-4D60-A661-91E9E02EA2E9}" type="sibTrans" cxnId="{03E3A68C-E1DD-4F7C-82E2-0DCD9D993D19}">
      <dgm:prSet/>
      <dgm:spPr/>
      <dgm:t>
        <a:bodyPr/>
        <a:lstStyle/>
        <a:p>
          <a:endParaRPr lang="pt-BR"/>
        </a:p>
      </dgm:t>
    </dgm:pt>
    <dgm:pt modelId="{94BCAFF4-89AB-4546-8B10-5F8762202F61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7"/>
            </a:rPr>
            <a:t>Opinião Especializada</a:t>
          </a:r>
          <a:endParaRPr lang="pt-BR"/>
        </a:p>
      </dgm:t>
    </dgm:pt>
    <dgm:pt modelId="{8E280064-B93D-423D-880D-6FBC9A8424A6}" type="parTrans" cxnId="{3C5012BB-F109-48B8-8750-58FA45EFE65C}">
      <dgm:prSet/>
      <dgm:spPr/>
      <dgm:t>
        <a:bodyPr/>
        <a:lstStyle/>
        <a:p>
          <a:endParaRPr lang="pt-BR"/>
        </a:p>
      </dgm:t>
    </dgm:pt>
    <dgm:pt modelId="{66DBD26C-A15E-41AF-B05E-3C423914CBE1}" type="sibTrans" cxnId="{3C5012BB-F109-48B8-8750-58FA45EFE65C}">
      <dgm:prSet/>
      <dgm:spPr/>
      <dgm:t>
        <a:bodyPr/>
        <a:lstStyle/>
        <a:p>
          <a:endParaRPr lang="pt-BR"/>
        </a:p>
      </dgm:t>
    </dgm:pt>
    <dgm:pt modelId="{46C4FB70-BF9B-443D-8513-EC58B7DD13B4}">
      <dgm:prSet/>
      <dgm:spPr>
        <a:noFill/>
      </dgm:spPr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8"/>
            </a:rPr>
            <a:t>Reuniões</a:t>
          </a:r>
          <a:endParaRPr lang="pt-BR" dirty="0"/>
        </a:p>
      </dgm:t>
    </dgm:pt>
    <dgm:pt modelId="{E6270784-9AC9-401E-9B8F-CB0DFF080B63}" type="parTrans" cxnId="{7BD0BF18-B30A-4F8C-9398-0610143FF80F}">
      <dgm:prSet/>
      <dgm:spPr/>
      <dgm:t>
        <a:bodyPr/>
        <a:lstStyle/>
        <a:p>
          <a:endParaRPr lang="pt-BR"/>
        </a:p>
      </dgm:t>
    </dgm:pt>
    <dgm:pt modelId="{B38B2CE2-BDE9-43FF-A561-3859B2F2604F}" type="sibTrans" cxnId="{7BD0BF18-B30A-4F8C-9398-0610143FF80F}">
      <dgm:prSet/>
      <dgm:spPr/>
      <dgm:t>
        <a:bodyPr/>
        <a:lstStyle/>
        <a:p>
          <a:endParaRPr lang="pt-BR"/>
        </a:p>
      </dgm:t>
    </dgm:pt>
    <dgm:pt modelId="{F255DCDE-5793-4421-8BA1-0905EA76B4F6}">
      <dgm:prSet/>
      <dgm:spPr/>
      <dgm:t>
        <a:bodyPr/>
        <a:lstStyle/>
        <a:p>
          <a:pPr rtl="0"/>
          <a:r>
            <a:rPr lang="pt-BR" smtClean="0"/>
            <a:t>Saídas</a:t>
          </a:r>
          <a:endParaRPr lang="pt-BR"/>
        </a:p>
      </dgm:t>
    </dgm:pt>
    <dgm:pt modelId="{3025EB52-EABF-447A-B607-B712727C83F6}" type="parTrans" cxnId="{F2DF9A49-0A04-43C4-8402-AE6C6DF1181C}">
      <dgm:prSet/>
      <dgm:spPr/>
      <dgm:t>
        <a:bodyPr/>
        <a:lstStyle/>
        <a:p>
          <a:endParaRPr lang="pt-BR"/>
        </a:p>
      </dgm:t>
    </dgm:pt>
    <dgm:pt modelId="{EDAC8F99-4BF1-4E81-83AC-A036A6267680}" type="sibTrans" cxnId="{F2DF9A49-0A04-43C4-8402-AE6C6DF1181C}">
      <dgm:prSet/>
      <dgm:spPr/>
      <dgm:t>
        <a:bodyPr/>
        <a:lstStyle/>
        <a:p>
          <a:endParaRPr lang="pt-BR"/>
        </a:p>
      </dgm:t>
    </dgm:pt>
    <dgm:pt modelId="{A1238C32-02CF-4E6D-A6D5-486EB6F550B6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9"/>
            </a:rPr>
            <a:t>Informações sobre o desempenho do trabalho</a:t>
          </a:r>
          <a:endParaRPr lang="pt-BR"/>
        </a:p>
      </dgm:t>
    </dgm:pt>
    <dgm:pt modelId="{CB30D671-DDBF-4B49-A55F-B8E756926404}" type="parTrans" cxnId="{9DBE11BA-6942-4B3F-BD01-AA86CA0F7741}">
      <dgm:prSet/>
      <dgm:spPr/>
      <dgm:t>
        <a:bodyPr/>
        <a:lstStyle/>
        <a:p>
          <a:endParaRPr lang="pt-BR"/>
        </a:p>
      </dgm:t>
    </dgm:pt>
    <dgm:pt modelId="{5350CB2B-5CBE-4FEB-89DA-B24C88AC525A}" type="sibTrans" cxnId="{9DBE11BA-6942-4B3F-BD01-AA86CA0F7741}">
      <dgm:prSet/>
      <dgm:spPr/>
      <dgm:t>
        <a:bodyPr/>
        <a:lstStyle/>
        <a:p>
          <a:endParaRPr lang="pt-BR"/>
        </a:p>
      </dgm:t>
    </dgm:pt>
    <dgm:pt modelId="{71205461-46CB-47BB-BE29-05B469CADC5A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0"/>
            </a:rPr>
            <a:t>Solicitações de mudança</a:t>
          </a:r>
          <a:endParaRPr lang="pt-BR"/>
        </a:p>
      </dgm:t>
    </dgm:pt>
    <dgm:pt modelId="{E64C9510-DEA4-4278-A710-D48482BBE8C2}" type="parTrans" cxnId="{0885F300-8F20-42D8-A1DD-1491BABB079A}">
      <dgm:prSet/>
      <dgm:spPr/>
      <dgm:t>
        <a:bodyPr/>
        <a:lstStyle/>
        <a:p>
          <a:endParaRPr lang="pt-BR"/>
        </a:p>
      </dgm:t>
    </dgm:pt>
    <dgm:pt modelId="{3EBDDC84-3E2B-4180-9A7A-C67A9DDA9493}" type="sibTrans" cxnId="{0885F300-8F20-42D8-A1DD-1491BABB079A}">
      <dgm:prSet/>
      <dgm:spPr/>
      <dgm:t>
        <a:bodyPr/>
        <a:lstStyle/>
        <a:p>
          <a:endParaRPr lang="pt-BR"/>
        </a:p>
      </dgm:t>
    </dgm:pt>
    <dgm:pt modelId="{8B059717-D919-43DD-BDC5-633443D5D33B}">
      <dgm:prSet/>
      <dgm:spPr>
        <a:noFill/>
      </dgm:spPr>
      <dgm:t>
        <a:bodyPr/>
        <a:lstStyle/>
        <a:p>
          <a:pPr rtl="0"/>
          <a:r>
            <a:rPr lang="pt-BR" smtClean="0"/>
            <a:t>Atualizações no </a:t>
          </a:r>
          <a:r>
            <a:rPr lang="pt-BR" smtClean="0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A8337B54-E217-4370-AEE7-E652038AB0F9}" type="parTrans" cxnId="{AB9AE643-B160-4C76-837A-C84DE25F62B1}">
      <dgm:prSet/>
      <dgm:spPr/>
      <dgm:t>
        <a:bodyPr/>
        <a:lstStyle/>
        <a:p>
          <a:endParaRPr lang="pt-BR"/>
        </a:p>
      </dgm:t>
    </dgm:pt>
    <dgm:pt modelId="{85859128-6C31-4C9C-B22D-EC023B381D93}" type="sibTrans" cxnId="{AB9AE643-B160-4C76-837A-C84DE25F62B1}">
      <dgm:prSet/>
      <dgm:spPr/>
      <dgm:t>
        <a:bodyPr/>
        <a:lstStyle/>
        <a:p>
          <a:endParaRPr lang="pt-BR"/>
        </a:p>
      </dgm:t>
    </dgm:pt>
    <dgm:pt modelId="{013598E8-989B-4FEF-A9C4-5FFF0BE11DC3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11"/>
            </a:rPr>
            <a:t>Documentos do projeto</a:t>
          </a:r>
          <a:endParaRPr lang="pt-BR"/>
        </a:p>
      </dgm:t>
    </dgm:pt>
    <dgm:pt modelId="{A1DD7C1E-40E7-4F4F-9BCC-9E416358CAF2}" type="parTrans" cxnId="{70DE2E04-FF5E-425F-9354-8BEB451E5F04}">
      <dgm:prSet/>
      <dgm:spPr/>
      <dgm:t>
        <a:bodyPr/>
        <a:lstStyle/>
        <a:p>
          <a:endParaRPr lang="pt-BR"/>
        </a:p>
      </dgm:t>
    </dgm:pt>
    <dgm:pt modelId="{5F85E046-C5CD-4300-AAF2-EF0706B23049}" type="sibTrans" cxnId="{70DE2E04-FF5E-425F-9354-8BEB451E5F04}">
      <dgm:prSet/>
      <dgm:spPr/>
      <dgm:t>
        <a:bodyPr/>
        <a:lstStyle/>
        <a:p>
          <a:endParaRPr lang="pt-BR"/>
        </a:p>
      </dgm:t>
    </dgm:pt>
    <dgm:pt modelId="{4E6B6405-89AB-4013-AF77-30ED3F18B454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5"/>
            </a:rPr>
            <a:t>Ativos de processos organizacionais</a:t>
          </a:r>
          <a:endParaRPr lang="pt-BR"/>
        </a:p>
      </dgm:t>
    </dgm:pt>
    <dgm:pt modelId="{7696F3AB-FDD8-4F32-8DFC-9DEE0605EE99}" type="parTrans" cxnId="{F547A564-71CF-47A6-9E71-1B04FB39CB9D}">
      <dgm:prSet/>
      <dgm:spPr/>
      <dgm:t>
        <a:bodyPr/>
        <a:lstStyle/>
        <a:p>
          <a:endParaRPr lang="pt-BR"/>
        </a:p>
      </dgm:t>
    </dgm:pt>
    <dgm:pt modelId="{FD71CD09-CC66-4F97-A19A-EB5E3DE539FE}" type="sibTrans" cxnId="{F547A564-71CF-47A6-9E71-1B04FB39CB9D}">
      <dgm:prSet/>
      <dgm:spPr/>
      <dgm:t>
        <a:bodyPr/>
        <a:lstStyle/>
        <a:p>
          <a:endParaRPr lang="pt-BR"/>
        </a:p>
      </dgm:t>
    </dgm:pt>
    <dgm:pt modelId="{2DAF33C4-6AEB-4AEE-B6A6-BA3405764819}" type="pres">
      <dgm:prSet presAssocID="{509BB2A2-F452-427A-8FBC-39566103285C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47D9DD-0182-4A4D-8D32-33A76ECB327F}" type="pres">
      <dgm:prSet presAssocID="{74886554-0E9C-4BFF-93A9-03FFB3191366}" presName="compNode" presStyleCnt="0"/>
      <dgm:spPr/>
    </dgm:pt>
    <dgm:pt modelId="{4BBDE781-59B9-4AEF-8B6D-FB62F81C08A3}" type="pres">
      <dgm:prSet presAssocID="{74886554-0E9C-4BFF-93A9-03FFB3191366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FBB41B-E24B-4A37-8551-AA12C64DA499}" type="pres">
      <dgm:prSet presAssocID="{74886554-0E9C-4BFF-93A9-03FFB319136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4F768C-6A25-4598-BA3F-FE6D2B76ABA2}" type="pres">
      <dgm:prSet presAssocID="{74886554-0E9C-4BFF-93A9-03FFB3191366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4E009D77-439C-4A13-AAC9-08F6D3934938}" type="pres">
      <dgm:prSet presAssocID="{74886554-0E9C-4BFF-93A9-03FFB3191366}" presName="adorn" presStyleLbl="fgAccFollowNode1" presStyleIdx="0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4C99F3A2-7791-4A92-8C6E-185815A3818B}" type="pres">
      <dgm:prSet presAssocID="{28D423BB-4B90-45D8-979D-FA09B5A9C447}" presName="sibTrans" presStyleLbl="sibTrans2D1" presStyleIdx="0" presStyleCnt="0"/>
      <dgm:spPr/>
      <dgm:t>
        <a:bodyPr/>
        <a:lstStyle/>
        <a:p>
          <a:endParaRPr lang="pt-BR"/>
        </a:p>
      </dgm:t>
    </dgm:pt>
    <dgm:pt modelId="{5CDA0206-DD52-4A15-AF21-22FED51FCB70}" type="pres">
      <dgm:prSet presAssocID="{157AE3F5-4566-4B57-9C37-78BF6E6754E9}" presName="compNode" presStyleCnt="0"/>
      <dgm:spPr/>
    </dgm:pt>
    <dgm:pt modelId="{EB8FC2F2-ABE4-491F-9BD1-56DE220D402F}" type="pres">
      <dgm:prSet presAssocID="{157AE3F5-4566-4B57-9C37-78BF6E6754E9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BB024B-E3A9-49BE-BC80-F0FB9D4D1869}" type="pres">
      <dgm:prSet presAssocID="{157AE3F5-4566-4B57-9C37-78BF6E6754E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F7A254-1A31-47FC-9834-02D008591D26}" type="pres">
      <dgm:prSet presAssocID="{157AE3F5-4566-4B57-9C37-78BF6E6754E9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AAEEE86F-6E36-441C-A7AE-832D19119C3B}" type="pres">
      <dgm:prSet presAssocID="{157AE3F5-4566-4B57-9C37-78BF6E6754E9}" presName="adorn" presStyleLbl="fgAccFollowNode1" presStyleIdx="1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  <dgm:pt modelId="{99FA70F0-4546-4A14-AC2F-14C39A28A981}" type="pres">
      <dgm:prSet presAssocID="{4794D4CE-2A44-4589-9870-7CB9227AF89F}" presName="sibTrans" presStyleLbl="sibTrans2D1" presStyleIdx="0" presStyleCnt="0"/>
      <dgm:spPr/>
      <dgm:t>
        <a:bodyPr/>
        <a:lstStyle/>
        <a:p>
          <a:endParaRPr lang="pt-BR"/>
        </a:p>
      </dgm:t>
    </dgm:pt>
    <dgm:pt modelId="{D2E98CF3-6EF1-4D99-9EBE-8DE3B1C1AADA}" type="pres">
      <dgm:prSet presAssocID="{F255DCDE-5793-4421-8BA1-0905EA76B4F6}" presName="compNode" presStyleCnt="0"/>
      <dgm:spPr/>
    </dgm:pt>
    <dgm:pt modelId="{89F6BF80-B89A-4545-9FC6-C6DDFE4DFCFD}" type="pres">
      <dgm:prSet presAssocID="{F255DCDE-5793-4421-8BA1-0905EA76B4F6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02425C-E151-448B-BF4D-789B773C2CBC}" type="pres">
      <dgm:prSet presAssocID="{F255DCDE-5793-4421-8BA1-0905EA76B4F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4B99D4-92E4-448D-BEFD-CBD249A274C6}" type="pres">
      <dgm:prSet presAssocID="{F255DCDE-5793-4421-8BA1-0905EA76B4F6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5B823C9B-0939-49CB-BEBB-D3888528143D}" type="pres">
      <dgm:prSet presAssocID="{F255DCDE-5793-4421-8BA1-0905EA76B4F6}" presName="adorn" presStyleLbl="fgAccFollowNode1" presStyleIdx="2" presStyleCnt="3"/>
      <dgm:spPr>
        <a:blipFill rotWithShape="1">
          <a:blip xmlns:r="http://schemas.openxmlformats.org/officeDocument/2006/relationships" r:embed="rId14"/>
          <a:stretch>
            <a:fillRect/>
          </a:stretch>
        </a:blipFill>
      </dgm:spPr>
    </dgm:pt>
  </dgm:ptLst>
  <dgm:cxnLst>
    <dgm:cxn modelId="{B0E9AED6-9477-42EE-A433-61D21F3B4B60}" type="presOf" srcId="{157AE3F5-4566-4B57-9C37-78BF6E6754E9}" destId="{E5BB024B-E3A9-49BE-BC80-F0FB9D4D1869}" srcOrd="0" destOrd="0" presId="urn:microsoft.com/office/officeart/2005/8/layout/bList2"/>
    <dgm:cxn modelId="{92EBCDC1-3F98-4515-9171-772BE397B7CB}" type="presOf" srcId="{4E6B6405-89AB-4013-AF77-30ED3F18B454}" destId="{89F6BF80-B89A-4545-9FC6-C6DDFE4DFCFD}" srcOrd="0" destOrd="4" presId="urn:microsoft.com/office/officeart/2005/8/layout/bList2"/>
    <dgm:cxn modelId="{29C0CADF-3AA9-44E5-8074-FEFCCF915411}" type="presOf" srcId="{46C4FB70-BF9B-443D-8513-EC58B7DD13B4}" destId="{EB8FC2F2-ABE4-491F-9BD1-56DE220D402F}" srcOrd="0" destOrd="2" presId="urn:microsoft.com/office/officeart/2005/8/layout/bList2"/>
    <dgm:cxn modelId="{00989715-29C1-474C-8254-E5EAECD3F127}" type="presOf" srcId="{C98E821E-DE37-49DA-BBF6-681E5EA43AC0}" destId="{EB8FC2F2-ABE4-491F-9BD1-56DE220D402F}" srcOrd="0" destOrd="0" presId="urn:microsoft.com/office/officeart/2005/8/layout/bList2"/>
    <dgm:cxn modelId="{9DBE11BA-6942-4B3F-BD01-AA86CA0F7741}" srcId="{F255DCDE-5793-4421-8BA1-0905EA76B4F6}" destId="{A1238C32-02CF-4E6D-A6D5-486EB6F550B6}" srcOrd="0" destOrd="0" parTransId="{CB30D671-DDBF-4B49-A55F-B8E756926404}" sibTransId="{5350CB2B-5CBE-4FEB-89DA-B24C88AC525A}"/>
    <dgm:cxn modelId="{97AE1CB5-A2DD-4C76-A7A2-21FF7CA04B01}" srcId="{74886554-0E9C-4BFF-93A9-03FFB3191366}" destId="{9A31AA54-A71A-4C23-A55C-298F0AAA2BC7}" srcOrd="3" destOrd="0" parTransId="{055FCFE6-DD32-40D5-ABDA-E7FF10A22A98}" sibTransId="{3F30D252-93AF-4A4F-A758-1D86CA20BBBC}"/>
    <dgm:cxn modelId="{0BB282D7-DE2F-435D-AA5F-1BA24974C74E}" srcId="{74886554-0E9C-4BFF-93A9-03FFB3191366}" destId="{6291DE9B-A614-4641-84EF-8451C115F96B}" srcOrd="4" destOrd="0" parTransId="{6EE432C1-46A7-4BCD-A296-C6873E0D28FB}" sibTransId="{67765E64-5B07-43DB-A834-52F4DECB0445}"/>
    <dgm:cxn modelId="{7BD0BF18-B30A-4F8C-9398-0610143FF80F}" srcId="{157AE3F5-4566-4B57-9C37-78BF6E6754E9}" destId="{46C4FB70-BF9B-443D-8513-EC58B7DD13B4}" srcOrd="2" destOrd="0" parTransId="{E6270784-9AC9-401E-9B8F-CB0DFF080B63}" sibTransId="{B38B2CE2-BDE9-43FF-A561-3859B2F2604F}"/>
    <dgm:cxn modelId="{263AA114-C3FE-49BA-A9FA-FD60FE6A6967}" type="presOf" srcId="{74886554-0E9C-4BFF-93A9-03FFB3191366}" destId="{8EFBB41B-E24B-4A37-8551-AA12C64DA499}" srcOrd="0" destOrd="0" presId="urn:microsoft.com/office/officeart/2005/8/layout/bList2"/>
    <dgm:cxn modelId="{0885F300-8F20-42D8-A1DD-1491BABB079A}" srcId="{F255DCDE-5793-4421-8BA1-0905EA76B4F6}" destId="{71205461-46CB-47BB-BE29-05B469CADC5A}" srcOrd="1" destOrd="0" parTransId="{E64C9510-DEA4-4278-A710-D48482BBE8C2}" sibTransId="{3EBDDC84-3E2B-4180-9A7A-C67A9DDA9493}"/>
    <dgm:cxn modelId="{F2DF9A49-0A04-43C4-8402-AE6C6DF1181C}" srcId="{509BB2A2-F452-427A-8FBC-39566103285C}" destId="{F255DCDE-5793-4421-8BA1-0905EA76B4F6}" srcOrd="2" destOrd="0" parTransId="{3025EB52-EABF-447A-B607-B712727C83F6}" sibTransId="{EDAC8F99-4BF1-4E81-83AC-A036A6267680}"/>
    <dgm:cxn modelId="{C68A5F16-4324-481B-825B-90FC544ABF5C}" type="presOf" srcId="{D9590275-1A65-4B69-89AF-CD1289FA8E9D}" destId="{4BBDE781-59B9-4AEF-8B6D-FB62F81C08A3}" srcOrd="0" destOrd="1" presId="urn:microsoft.com/office/officeart/2005/8/layout/bList2"/>
    <dgm:cxn modelId="{AB9AE643-B160-4C76-837A-C84DE25F62B1}" srcId="{F255DCDE-5793-4421-8BA1-0905EA76B4F6}" destId="{8B059717-D919-43DD-BDC5-633443D5D33B}" srcOrd="2" destOrd="0" parTransId="{A8337B54-E217-4370-AEE7-E652038AB0F9}" sibTransId="{85859128-6C31-4C9C-B22D-EC023B381D93}"/>
    <dgm:cxn modelId="{F547A564-71CF-47A6-9E71-1B04FB39CB9D}" srcId="{F255DCDE-5793-4421-8BA1-0905EA76B4F6}" destId="{4E6B6405-89AB-4013-AF77-30ED3F18B454}" srcOrd="4" destOrd="0" parTransId="{7696F3AB-FDD8-4F32-8DFC-9DEE0605EE99}" sibTransId="{FD71CD09-CC66-4F97-A19A-EB5E3DE539FE}"/>
    <dgm:cxn modelId="{7AFF12E0-BCC5-4751-84A8-D2F864DEBB57}" type="presOf" srcId="{9A31AA54-A71A-4C23-A55C-298F0AAA2BC7}" destId="{4BBDE781-59B9-4AEF-8B6D-FB62F81C08A3}" srcOrd="0" destOrd="3" presId="urn:microsoft.com/office/officeart/2005/8/layout/bList2"/>
    <dgm:cxn modelId="{03E3A68C-E1DD-4F7C-82E2-0DCD9D993D19}" srcId="{157AE3F5-4566-4B57-9C37-78BF6E6754E9}" destId="{C98E821E-DE37-49DA-BBF6-681E5EA43AC0}" srcOrd="0" destOrd="0" parTransId="{737801D1-62B9-4C1B-9015-23503D71ED3C}" sibTransId="{3EE5C2BE-CF2C-4D60-A661-91E9E02EA2E9}"/>
    <dgm:cxn modelId="{4C82A23D-7A92-416F-BADC-695D4FB5CFCC}" srcId="{509BB2A2-F452-427A-8FBC-39566103285C}" destId="{157AE3F5-4566-4B57-9C37-78BF6E6754E9}" srcOrd="1" destOrd="0" parTransId="{4E66F556-A73A-423F-AD48-58EBE1F7B23B}" sibTransId="{4794D4CE-2A44-4589-9870-7CB9227AF89F}"/>
    <dgm:cxn modelId="{B009E150-3677-47EC-A269-0CE7C1BEA725}" type="presOf" srcId="{20DC30DB-A4F7-4C79-A650-FC3AF84D7F95}" destId="{4BBDE781-59B9-4AEF-8B6D-FB62F81C08A3}" srcOrd="0" destOrd="2" presId="urn:microsoft.com/office/officeart/2005/8/layout/bList2"/>
    <dgm:cxn modelId="{743BBEE5-E191-484F-A6F0-E4848E5375F0}" type="presOf" srcId="{F255DCDE-5793-4421-8BA1-0905EA76B4F6}" destId="{1C4B99D4-92E4-448D-BEFD-CBD249A274C6}" srcOrd="1" destOrd="0" presId="urn:microsoft.com/office/officeart/2005/8/layout/bList2"/>
    <dgm:cxn modelId="{5141C55F-2B41-47AC-A652-F3D211A48FC7}" type="presOf" srcId="{94BCAFF4-89AB-4546-8B10-5F8762202F61}" destId="{EB8FC2F2-ABE4-491F-9BD1-56DE220D402F}" srcOrd="0" destOrd="1" presId="urn:microsoft.com/office/officeart/2005/8/layout/bList2"/>
    <dgm:cxn modelId="{0D3F2D03-D946-4D5E-9503-DA169736E6A2}" type="presOf" srcId="{F255DCDE-5793-4421-8BA1-0905EA76B4F6}" destId="{3202425C-E151-448B-BF4D-789B773C2CBC}" srcOrd="0" destOrd="0" presId="urn:microsoft.com/office/officeart/2005/8/layout/bList2"/>
    <dgm:cxn modelId="{42212895-6931-4922-9F47-B2A3832C13F9}" type="presOf" srcId="{A1238C32-02CF-4E6D-A6D5-486EB6F550B6}" destId="{89F6BF80-B89A-4545-9FC6-C6DDFE4DFCFD}" srcOrd="0" destOrd="0" presId="urn:microsoft.com/office/officeart/2005/8/layout/bList2"/>
    <dgm:cxn modelId="{A2F3F386-234C-4D3D-9C65-0E120C60F0EB}" type="presOf" srcId="{6291DE9B-A614-4641-84EF-8451C115F96B}" destId="{4BBDE781-59B9-4AEF-8B6D-FB62F81C08A3}" srcOrd="0" destOrd="4" presId="urn:microsoft.com/office/officeart/2005/8/layout/bList2"/>
    <dgm:cxn modelId="{E0359175-90CA-46B2-A598-E35BA6C3FD75}" type="presOf" srcId="{74886554-0E9C-4BFF-93A9-03FFB3191366}" destId="{D34F768C-6A25-4598-BA3F-FE6D2B76ABA2}" srcOrd="1" destOrd="0" presId="urn:microsoft.com/office/officeart/2005/8/layout/bList2"/>
    <dgm:cxn modelId="{5439FE82-9763-4B41-857A-1B8F85F8DD65}" srcId="{74886554-0E9C-4BFF-93A9-03FFB3191366}" destId="{5F2F1CCB-DB18-4B22-8EA8-88EF79B3DC28}" srcOrd="0" destOrd="0" parTransId="{5CBA7106-CEE4-46C1-8F4B-C277E4211879}" sibTransId="{3A76A34D-3081-45D5-89F1-5B0A699454E8}"/>
    <dgm:cxn modelId="{FC5A8F22-E5C3-41AF-A092-EBCBBCDC961C}" type="presOf" srcId="{157AE3F5-4566-4B57-9C37-78BF6E6754E9}" destId="{18F7A254-1A31-47FC-9834-02D008591D26}" srcOrd="1" destOrd="0" presId="urn:microsoft.com/office/officeart/2005/8/layout/bList2"/>
    <dgm:cxn modelId="{7CC84A0E-30FD-4F37-9093-00D83D435CD0}" type="presOf" srcId="{4794D4CE-2A44-4589-9870-7CB9227AF89F}" destId="{99FA70F0-4546-4A14-AC2F-14C39A28A981}" srcOrd="0" destOrd="0" presId="urn:microsoft.com/office/officeart/2005/8/layout/bList2"/>
    <dgm:cxn modelId="{DD98F5AD-7157-487F-9714-7D8D6173377E}" srcId="{74886554-0E9C-4BFF-93A9-03FFB3191366}" destId="{20DC30DB-A4F7-4C79-A650-FC3AF84D7F95}" srcOrd="2" destOrd="0" parTransId="{05B9D0B0-A1A0-4B89-87AA-78774FA5696D}" sibTransId="{6A3B86BB-01FA-4A6B-BC4C-A1251FF81A93}"/>
    <dgm:cxn modelId="{70DE2E04-FF5E-425F-9354-8BEB451E5F04}" srcId="{F255DCDE-5793-4421-8BA1-0905EA76B4F6}" destId="{013598E8-989B-4FEF-A9C4-5FFF0BE11DC3}" srcOrd="3" destOrd="0" parTransId="{A1DD7C1E-40E7-4F4F-9BCC-9E416358CAF2}" sibTransId="{5F85E046-C5CD-4300-AAF2-EF0706B23049}"/>
    <dgm:cxn modelId="{2FAD2EE8-6F39-47D6-91E8-5E0A17BF35FD}" type="presOf" srcId="{509BB2A2-F452-427A-8FBC-39566103285C}" destId="{2DAF33C4-6AEB-4AEE-B6A6-BA3405764819}" srcOrd="0" destOrd="0" presId="urn:microsoft.com/office/officeart/2005/8/layout/bList2"/>
    <dgm:cxn modelId="{CEA9FC3C-1FC8-4407-A731-6869F7309314}" type="presOf" srcId="{8B059717-D919-43DD-BDC5-633443D5D33B}" destId="{89F6BF80-B89A-4545-9FC6-C6DDFE4DFCFD}" srcOrd="0" destOrd="2" presId="urn:microsoft.com/office/officeart/2005/8/layout/bList2"/>
    <dgm:cxn modelId="{16CC48C0-388D-4D8A-954A-2E3DCA6221EB}" srcId="{74886554-0E9C-4BFF-93A9-03FFB3191366}" destId="{D9590275-1A65-4B69-89AF-CD1289FA8E9D}" srcOrd="1" destOrd="0" parTransId="{4F0FA8DF-9CBA-4B3E-B64E-BA4C60B08492}" sibTransId="{45D4E422-57CC-43F3-9E46-E8F6C06FCC91}"/>
    <dgm:cxn modelId="{058FBB6C-C49B-4E53-9184-F84B6C08B9DC}" type="presOf" srcId="{28D423BB-4B90-45D8-979D-FA09B5A9C447}" destId="{4C99F3A2-7791-4A92-8C6E-185815A3818B}" srcOrd="0" destOrd="0" presId="urn:microsoft.com/office/officeart/2005/8/layout/bList2"/>
    <dgm:cxn modelId="{8EA7E8A7-07C0-423C-B8ED-516EEC45761B}" type="presOf" srcId="{71205461-46CB-47BB-BE29-05B469CADC5A}" destId="{89F6BF80-B89A-4545-9FC6-C6DDFE4DFCFD}" srcOrd="0" destOrd="1" presId="urn:microsoft.com/office/officeart/2005/8/layout/bList2"/>
    <dgm:cxn modelId="{3C5012BB-F109-48B8-8750-58FA45EFE65C}" srcId="{157AE3F5-4566-4B57-9C37-78BF6E6754E9}" destId="{94BCAFF4-89AB-4546-8B10-5F8762202F61}" srcOrd="1" destOrd="0" parTransId="{8E280064-B93D-423D-880D-6FBC9A8424A6}" sibTransId="{66DBD26C-A15E-41AF-B05E-3C423914CBE1}"/>
    <dgm:cxn modelId="{1348B0C6-491D-4992-8CD5-76974FCBF178}" type="presOf" srcId="{5F2F1CCB-DB18-4B22-8EA8-88EF79B3DC28}" destId="{4BBDE781-59B9-4AEF-8B6D-FB62F81C08A3}" srcOrd="0" destOrd="0" presId="urn:microsoft.com/office/officeart/2005/8/layout/bList2"/>
    <dgm:cxn modelId="{3453D39B-D431-43B9-B8DD-11721BD74F38}" srcId="{509BB2A2-F452-427A-8FBC-39566103285C}" destId="{74886554-0E9C-4BFF-93A9-03FFB3191366}" srcOrd="0" destOrd="0" parTransId="{92C2B99C-B64C-43DD-A37C-02483307E033}" sibTransId="{28D423BB-4B90-45D8-979D-FA09B5A9C447}"/>
    <dgm:cxn modelId="{F0467125-D2C8-4D1A-A12B-6B81F9DF99B5}" type="presOf" srcId="{013598E8-989B-4FEF-A9C4-5FFF0BE11DC3}" destId="{89F6BF80-B89A-4545-9FC6-C6DDFE4DFCFD}" srcOrd="0" destOrd="3" presId="urn:microsoft.com/office/officeart/2005/8/layout/bList2"/>
    <dgm:cxn modelId="{28D51C29-A43A-488E-94F3-16E6F14686FD}" type="presParOf" srcId="{2DAF33C4-6AEB-4AEE-B6A6-BA3405764819}" destId="{D447D9DD-0182-4A4D-8D32-33A76ECB327F}" srcOrd="0" destOrd="0" presId="urn:microsoft.com/office/officeart/2005/8/layout/bList2"/>
    <dgm:cxn modelId="{DEFF4D19-AEF5-43CF-B6C5-AB513377C182}" type="presParOf" srcId="{D447D9DD-0182-4A4D-8D32-33A76ECB327F}" destId="{4BBDE781-59B9-4AEF-8B6D-FB62F81C08A3}" srcOrd="0" destOrd="0" presId="urn:microsoft.com/office/officeart/2005/8/layout/bList2"/>
    <dgm:cxn modelId="{DABC874E-5B98-4CFC-80CB-1B9A1A547E2E}" type="presParOf" srcId="{D447D9DD-0182-4A4D-8D32-33A76ECB327F}" destId="{8EFBB41B-E24B-4A37-8551-AA12C64DA499}" srcOrd="1" destOrd="0" presId="urn:microsoft.com/office/officeart/2005/8/layout/bList2"/>
    <dgm:cxn modelId="{A0F0B6C6-253D-4E3B-A3EB-909DDBFE9F41}" type="presParOf" srcId="{D447D9DD-0182-4A4D-8D32-33A76ECB327F}" destId="{D34F768C-6A25-4598-BA3F-FE6D2B76ABA2}" srcOrd="2" destOrd="0" presId="urn:microsoft.com/office/officeart/2005/8/layout/bList2"/>
    <dgm:cxn modelId="{57750DEB-0A10-4966-A233-271C3071B551}" type="presParOf" srcId="{D447D9DD-0182-4A4D-8D32-33A76ECB327F}" destId="{4E009D77-439C-4A13-AAC9-08F6D3934938}" srcOrd="3" destOrd="0" presId="urn:microsoft.com/office/officeart/2005/8/layout/bList2"/>
    <dgm:cxn modelId="{017125E5-936A-4C6B-965B-0C6B97BEADBC}" type="presParOf" srcId="{2DAF33C4-6AEB-4AEE-B6A6-BA3405764819}" destId="{4C99F3A2-7791-4A92-8C6E-185815A3818B}" srcOrd="1" destOrd="0" presId="urn:microsoft.com/office/officeart/2005/8/layout/bList2"/>
    <dgm:cxn modelId="{61640426-4B95-497D-9B3D-C76BEE568D45}" type="presParOf" srcId="{2DAF33C4-6AEB-4AEE-B6A6-BA3405764819}" destId="{5CDA0206-DD52-4A15-AF21-22FED51FCB70}" srcOrd="2" destOrd="0" presId="urn:microsoft.com/office/officeart/2005/8/layout/bList2"/>
    <dgm:cxn modelId="{07901D71-12CD-4719-B960-4290D547D922}" type="presParOf" srcId="{5CDA0206-DD52-4A15-AF21-22FED51FCB70}" destId="{EB8FC2F2-ABE4-491F-9BD1-56DE220D402F}" srcOrd="0" destOrd="0" presId="urn:microsoft.com/office/officeart/2005/8/layout/bList2"/>
    <dgm:cxn modelId="{420411C5-08C5-4090-97A3-2AD9FAA095B9}" type="presParOf" srcId="{5CDA0206-DD52-4A15-AF21-22FED51FCB70}" destId="{E5BB024B-E3A9-49BE-BC80-F0FB9D4D1869}" srcOrd="1" destOrd="0" presId="urn:microsoft.com/office/officeart/2005/8/layout/bList2"/>
    <dgm:cxn modelId="{CD2CA356-9674-4777-886D-ADC7C2A4BC1B}" type="presParOf" srcId="{5CDA0206-DD52-4A15-AF21-22FED51FCB70}" destId="{18F7A254-1A31-47FC-9834-02D008591D26}" srcOrd="2" destOrd="0" presId="urn:microsoft.com/office/officeart/2005/8/layout/bList2"/>
    <dgm:cxn modelId="{389980A1-D521-4654-93FE-D9414BAF27AA}" type="presParOf" srcId="{5CDA0206-DD52-4A15-AF21-22FED51FCB70}" destId="{AAEEE86F-6E36-441C-A7AE-832D19119C3B}" srcOrd="3" destOrd="0" presId="urn:microsoft.com/office/officeart/2005/8/layout/bList2"/>
    <dgm:cxn modelId="{D9064D74-3DC5-4151-82D7-2F46718BE183}" type="presParOf" srcId="{2DAF33C4-6AEB-4AEE-B6A6-BA3405764819}" destId="{99FA70F0-4546-4A14-AC2F-14C39A28A981}" srcOrd="3" destOrd="0" presId="urn:microsoft.com/office/officeart/2005/8/layout/bList2"/>
    <dgm:cxn modelId="{2849BEB0-E72C-46B4-BD65-095693604CF7}" type="presParOf" srcId="{2DAF33C4-6AEB-4AEE-B6A6-BA3405764819}" destId="{D2E98CF3-6EF1-4D99-9EBE-8DE3B1C1AADA}" srcOrd="4" destOrd="0" presId="urn:microsoft.com/office/officeart/2005/8/layout/bList2"/>
    <dgm:cxn modelId="{7CA95C5E-2BE9-485D-BEC3-2447145368F8}" type="presParOf" srcId="{D2E98CF3-6EF1-4D99-9EBE-8DE3B1C1AADA}" destId="{89F6BF80-B89A-4545-9FC6-C6DDFE4DFCFD}" srcOrd="0" destOrd="0" presId="urn:microsoft.com/office/officeart/2005/8/layout/bList2"/>
    <dgm:cxn modelId="{58CEDB9A-A45E-4109-B8F0-2C766ACF0986}" type="presParOf" srcId="{D2E98CF3-6EF1-4D99-9EBE-8DE3B1C1AADA}" destId="{3202425C-E151-448B-BF4D-789B773C2CBC}" srcOrd="1" destOrd="0" presId="urn:microsoft.com/office/officeart/2005/8/layout/bList2"/>
    <dgm:cxn modelId="{5E34A4E3-369B-4C25-A9D9-40CDAE1AEB97}" type="presParOf" srcId="{D2E98CF3-6EF1-4D99-9EBE-8DE3B1C1AADA}" destId="{1C4B99D4-92E4-448D-BEFD-CBD249A274C6}" srcOrd="2" destOrd="0" presId="urn:microsoft.com/office/officeart/2005/8/layout/bList2"/>
    <dgm:cxn modelId="{F80E8CAD-B8D2-4DCE-9648-1FF33F798720}" type="presParOf" srcId="{D2E98CF3-6EF1-4D99-9EBE-8DE3B1C1AADA}" destId="{5B823C9B-0939-49CB-BEBB-D3888528143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837071-8CD4-4908-A174-CA0FC67EF0E8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616EACC4-CF6D-4C17-A938-1394AB16CA38}">
      <dgm:prSet/>
      <dgm:spPr/>
      <dgm:t>
        <a:bodyPr/>
        <a:lstStyle/>
        <a:p>
          <a:pPr rtl="0"/>
          <a:r>
            <a:rPr lang="pt-BR" smtClean="0"/>
            <a:t>Planejar o gerenciamento de riscos</a:t>
          </a:r>
          <a:endParaRPr lang="pt-BR" dirty="0"/>
        </a:p>
      </dgm:t>
    </dgm:pt>
    <dgm:pt modelId="{B452A30D-A0EC-4E77-A396-B25E98E51AE0}" type="parTrans" cxnId="{D2AC57B2-6B69-4F55-B0AF-9784D9639237}">
      <dgm:prSet/>
      <dgm:spPr/>
      <dgm:t>
        <a:bodyPr/>
        <a:lstStyle/>
        <a:p>
          <a:endParaRPr lang="pt-BR"/>
        </a:p>
      </dgm:t>
    </dgm:pt>
    <dgm:pt modelId="{1432F981-4F6D-4B3B-A05C-BE079DC6F78C}" type="sibTrans" cxnId="{D2AC57B2-6B69-4F55-B0AF-9784D9639237}">
      <dgm:prSet/>
      <dgm:spPr/>
      <dgm:t>
        <a:bodyPr/>
        <a:lstStyle/>
        <a:p>
          <a:endParaRPr lang="pt-BR"/>
        </a:p>
      </dgm:t>
    </dgm:pt>
    <dgm:pt modelId="{4602FCD2-A07B-4BA3-B636-EC9D3C7A45B3}">
      <dgm:prSet/>
      <dgm:spPr/>
      <dgm:t>
        <a:bodyPr/>
        <a:lstStyle/>
        <a:p>
          <a:pPr rtl="0"/>
          <a:r>
            <a:rPr lang="pt-BR" dirty="0" smtClean="0"/>
            <a:t>Realizar a análise quantitativa de riscos</a:t>
          </a:r>
          <a:endParaRPr lang="pt-BR" dirty="0"/>
        </a:p>
      </dgm:t>
    </dgm:pt>
    <dgm:pt modelId="{ED8B06B9-F4CE-4A35-9895-492782D4A90F}" type="parTrans" cxnId="{14E697F7-4A12-430E-ACD3-BE6C467DE545}">
      <dgm:prSet/>
      <dgm:spPr/>
      <dgm:t>
        <a:bodyPr/>
        <a:lstStyle/>
        <a:p>
          <a:endParaRPr lang="pt-BR"/>
        </a:p>
      </dgm:t>
    </dgm:pt>
    <dgm:pt modelId="{81BA7C8A-370E-4516-AEAE-8FEB3F515D67}" type="sibTrans" cxnId="{14E697F7-4A12-430E-ACD3-BE6C467DE545}">
      <dgm:prSet/>
      <dgm:spPr/>
      <dgm:t>
        <a:bodyPr/>
        <a:lstStyle/>
        <a:p>
          <a:endParaRPr lang="pt-BR"/>
        </a:p>
      </dgm:t>
    </dgm:pt>
    <dgm:pt modelId="{03AB0A9C-8748-4AFE-A535-E0B9536B46B2}">
      <dgm:prSet/>
      <dgm:spPr/>
      <dgm:t>
        <a:bodyPr/>
        <a:lstStyle/>
        <a:p>
          <a:r>
            <a:rPr lang="pt-BR" dirty="0" smtClean="0"/>
            <a:t>Definir como conduzir as atividades de gerenciamento de riscos para o projeto</a:t>
          </a:r>
          <a:endParaRPr lang="pt-BR" dirty="0"/>
        </a:p>
      </dgm:t>
    </dgm:pt>
    <dgm:pt modelId="{A0C0053F-44E7-48F5-ADF7-F1EE59ACB74D}" type="parTrans" cxnId="{1F6AD36F-A227-40CA-95D5-F8B4DA93F73F}">
      <dgm:prSet/>
      <dgm:spPr/>
      <dgm:t>
        <a:bodyPr/>
        <a:lstStyle/>
        <a:p>
          <a:endParaRPr lang="en-US"/>
        </a:p>
      </dgm:t>
    </dgm:pt>
    <dgm:pt modelId="{7C561978-6169-4E14-8BE8-B60367E587BF}" type="sibTrans" cxnId="{1F6AD36F-A227-40CA-95D5-F8B4DA93F73F}">
      <dgm:prSet/>
      <dgm:spPr/>
      <dgm:t>
        <a:bodyPr/>
        <a:lstStyle/>
        <a:p>
          <a:endParaRPr lang="en-US"/>
        </a:p>
      </dgm:t>
    </dgm:pt>
    <dgm:pt modelId="{D412E6D3-64E7-48B0-A7A7-067110F9DC3C}">
      <dgm:prSet/>
      <dgm:spPr/>
      <dgm:t>
        <a:bodyPr/>
        <a:lstStyle/>
        <a:p>
          <a:r>
            <a:rPr lang="pt-BR" dirty="0" smtClean="0"/>
            <a:t>Identificar os riscos</a:t>
          </a:r>
          <a:endParaRPr lang="pt-BR" dirty="0"/>
        </a:p>
      </dgm:t>
    </dgm:pt>
    <dgm:pt modelId="{0766CE23-4139-4A20-93FB-CCC1E0B173A5}" type="parTrans" cxnId="{CBFA2685-0B2D-48B9-B8EE-CB84B9B15788}">
      <dgm:prSet/>
      <dgm:spPr/>
      <dgm:t>
        <a:bodyPr/>
        <a:lstStyle/>
        <a:p>
          <a:endParaRPr lang="en-US"/>
        </a:p>
      </dgm:t>
    </dgm:pt>
    <dgm:pt modelId="{799A8845-CEA2-43C8-9EFE-B06D8A3FE1F0}" type="sibTrans" cxnId="{CBFA2685-0B2D-48B9-B8EE-CB84B9B15788}">
      <dgm:prSet/>
      <dgm:spPr/>
      <dgm:t>
        <a:bodyPr/>
        <a:lstStyle/>
        <a:p>
          <a:endParaRPr lang="en-US"/>
        </a:p>
      </dgm:t>
    </dgm:pt>
    <dgm:pt modelId="{58A5724D-D7C8-48BB-8C06-AFD0E0249327}">
      <dgm:prSet/>
      <dgm:spPr/>
      <dgm:t>
        <a:bodyPr/>
        <a:lstStyle/>
        <a:p>
          <a:r>
            <a:rPr lang="pt-BR" dirty="0" smtClean="0"/>
            <a:t>Determinar quais riscos podem afetar o projeto e documentar suas características</a:t>
          </a:r>
          <a:endParaRPr lang="pt-BR" dirty="0"/>
        </a:p>
      </dgm:t>
    </dgm:pt>
    <dgm:pt modelId="{5077D355-744B-4725-9E00-64048865DBC0}" type="parTrans" cxnId="{8FC339C3-E5CE-483D-B368-393A4DD3A09C}">
      <dgm:prSet/>
      <dgm:spPr/>
      <dgm:t>
        <a:bodyPr/>
        <a:lstStyle/>
        <a:p>
          <a:endParaRPr lang="en-US"/>
        </a:p>
      </dgm:t>
    </dgm:pt>
    <dgm:pt modelId="{2DDCD4A4-93CA-42B0-A105-72FCAF632796}" type="sibTrans" cxnId="{8FC339C3-E5CE-483D-B368-393A4DD3A09C}">
      <dgm:prSet/>
      <dgm:spPr/>
      <dgm:t>
        <a:bodyPr/>
        <a:lstStyle/>
        <a:p>
          <a:endParaRPr lang="en-US"/>
        </a:p>
      </dgm:t>
    </dgm:pt>
    <dgm:pt modelId="{3DCD979E-69FB-4574-B011-5071E2A6ED2C}">
      <dgm:prSet/>
      <dgm:spPr/>
      <dgm:t>
        <a:bodyPr/>
        <a:lstStyle/>
        <a:p>
          <a:r>
            <a:rPr lang="pt-BR" dirty="0" smtClean="0"/>
            <a:t>Realizar a análise qualitativa de riscos</a:t>
          </a:r>
          <a:endParaRPr lang="pt-BR" dirty="0"/>
        </a:p>
      </dgm:t>
    </dgm:pt>
    <dgm:pt modelId="{5F5EF96D-D5E6-41F9-B8EC-DE8C53F27F5A}" type="parTrans" cxnId="{7359AE5E-DA8F-44CB-BE21-07AD652BAC63}">
      <dgm:prSet/>
      <dgm:spPr/>
      <dgm:t>
        <a:bodyPr/>
        <a:lstStyle/>
        <a:p>
          <a:endParaRPr lang="en-US"/>
        </a:p>
      </dgm:t>
    </dgm:pt>
    <dgm:pt modelId="{4FDC1815-A456-41C6-A713-98BFCA7A5D43}" type="sibTrans" cxnId="{7359AE5E-DA8F-44CB-BE21-07AD652BAC63}">
      <dgm:prSet/>
      <dgm:spPr/>
      <dgm:t>
        <a:bodyPr/>
        <a:lstStyle/>
        <a:p>
          <a:endParaRPr lang="en-US"/>
        </a:p>
      </dgm:t>
    </dgm:pt>
    <dgm:pt modelId="{D52320FF-0957-467F-8EB2-A5D5DF86DD78}">
      <dgm:prSet/>
      <dgm:spPr/>
      <dgm:t>
        <a:bodyPr/>
        <a:lstStyle/>
        <a:p>
          <a:r>
            <a:rPr lang="pt-BR" dirty="0" smtClean="0"/>
            <a:t>Avaliar a exposição ao risco para priorizar os riscos que serão objeto de análise ou ação adicional</a:t>
          </a:r>
          <a:endParaRPr lang="en-US" dirty="0"/>
        </a:p>
      </dgm:t>
    </dgm:pt>
    <dgm:pt modelId="{30E7A062-3127-4342-80B8-8D274FEA6866}" type="parTrans" cxnId="{B04918B5-C305-4AFE-8714-4E973C5098BD}">
      <dgm:prSet/>
      <dgm:spPr/>
      <dgm:t>
        <a:bodyPr/>
        <a:lstStyle/>
        <a:p>
          <a:endParaRPr lang="en-US"/>
        </a:p>
      </dgm:t>
    </dgm:pt>
    <dgm:pt modelId="{0D2CCB7A-982D-46C8-9685-BD44E93D7FBA}" type="sibTrans" cxnId="{B04918B5-C305-4AFE-8714-4E973C5098BD}">
      <dgm:prSet/>
      <dgm:spPr/>
      <dgm:t>
        <a:bodyPr/>
        <a:lstStyle/>
        <a:p>
          <a:endParaRPr lang="en-US"/>
        </a:p>
      </dgm:t>
    </dgm:pt>
    <dgm:pt modelId="{F999B28E-6A69-43F5-87F4-8767FDCBC4A1}">
      <dgm:prSet/>
      <dgm:spPr/>
      <dgm:t>
        <a:bodyPr/>
        <a:lstStyle/>
        <a:p>
          <a:r>
            <a:rPr lang="pt-BR" dirty="0" smtClean="0"/>
            <a:t>Efetuar a análise numérica do efeito dos riscos identificados nos objetivos gerais do projeto</a:t>
          </a:r>
          <a:endParaRPr lang="pt-BR" dirty="0"/>
        </a:p>
      </dgm:t>
    </dgm:pt>
    <dgm:pt modelId="{3FEB793A-9F2E-467B-B3A5-AA4DBDD25317}" type="parTrans" cxnId="{13364140-7C00-41A9-8104-060DCDA3AE95}">
      <dgm:prSet/>
      <dgm:spPr/>
      <dgm:t>
        <a:bodyPr/>
        <a:lstStyle/>
        <a:p>
          <a:endParaRPr lang="en-US"/>
        </a:p>
      </dgm:t>
    </dgm:pt>
    <dgm:pt modelId="{4677DB14-96AC-4F66-B5DD-BA4C6E5EE0AA}" type="sibTrans" cxnId="{13364140-7C00-41A9-8104-060DCDA3AE95}">
      <dgm:prSet/>
      <dgm:spPr/>
      <dgm:t>
        <a:bodyPr/>
        <a:lstStyle/>
        <a:p>
          <a:endParaRPr lang="en-US"/>
        </a:p>
      </dgm:t>
    </dgm:pt>
    <dgm:pt modelId="{9430A4C4-8ABE-407C-951B-CCE988AE88FD}">
      <dgm:prSet/>
      <dgm:spPr/>
      <dgm:t>
        <a:bodyPr/>
        <a:lstStyle/>
        <a:p>
          <a:r>
            <a:rPr lang="pt-BR" dirty="0" smtClean="0"/>
            <a:t>Planejar as respostas aos riscos</a:t>
          </a:r>
          <a:endParaRPr lang="pt-BR" dirty="0"/>
        </a:p>
      </dgm:t>
    </dgm:pt>
    <dgm:pt modelId="{C230DD82-4C91-4D9B-9619-094FB1C0F8E8}" type="parTrans" cxnId="{120B1B2F-4CC5-4F0A-B8AE-44DEB37491CD}">
      <dgm:prSet/>
      <dgm:spPr/>
      <dgm:t>
        <a:bodyPr/>
        <a:lstStyle/>
        <a:p>
          <a:endParaRPr lang="en-US"/>
        </a:p>
      </dgm:t>
    </dgm:pt>
    <dgm:pt modelId="{A81AC679-4125-4467-9C40-73B7C321495E}" type="sibTrans" cxnId="{120B1B2F-4CC5-4F0A-B8AE-44DEB37491CD}">
      <dgm:prSet/>
      <dgm:spPr/>
      <dgm:t>
        <a:bodyPr/>
        <a:lstStyle/>
        <a:p>
          <a:endParaRPr lang="en-US"/>
        </a:p>
      </dgm:t>
    </dgm:pt>
    <dgm:pt modelId="{BD0C865E-0205-490B-A396-64F33C9B44A5}">
      <dgm:prSet/>
      <dgm:spPr/>
      <dgm:t>
        <a:bodyPr/>
        <a:lstStyle/>
        <a:p>
          <a:r>
            <a:rPr lang="pt-BR" dirty="0" smtClean="0"/>
            <a:t>Desenvolver opções e ações para aumentar as oportunidades e reduzir as ameaças aos objetivos do projeto</a:t>
          </a:r>
          <a:endParaRPr lang="pt-BR" dirty="0"/>
        </a:p>
      </dgm:t>
    </dgm:pt>
    <dgm:pt modelId="{7726188F-3D60-487B-9E26-5884E9EA8328}" type="parTrans" cxnId="{E78F0936-7F5F-4270-AF92-125B67AD51F1}">
      <dgm:prSet/>
      <dgm:spPr/>
      <dgm:t>
        <a:bodyPr/>
        <a:lstStyle/>
        <a:p>
          <a:endParaRPr lang="en-US"/>
        </a:p>
      </dgm:t>
    </dgm:pt>
    <dgm:pt modelId="{3554859E-9E75-4328-A674-CE9421845044}" type="sibTrans" cxnId="{E78F0936-7F5F-4270-AF92-125B67AD51F1}">
      <dgm:prSet/>
      <dgm:spPr/>
      <dgm:t>
        <a:bodyPr/>
        <a:lstStyle/>
        <a:p>
          <a:endParaRPr lang="en-US"/>
        </a:p>
      </dgm:t>
    </dgm:pt>
    <dgm:pt modelId="{07AD7FFD-06BC-4173-A472-FC4A68CB6813}">
      <dgm:prSet/>
      <dgm:spPr/>
      <dgm:t>
        <a:bodyPr/>
        <a:lstStyle/>
        <a:p>
          <a:r>
            <a:rPr lang="pt-BR" dirty="0" smtClean="0"/>
            <a:t>Controlar os riscos</a:t>
          </a:r>
          <a:endParaRPr lang="pt-BR" dirty="0"/>
        </a:p>
      </dgm:t>
    </dgm:pt>
    <dgm:pt modelId="{4B01C02E-7BFD-4234-A120-24F0C2777730}" type="parTrans" cxnId="{AD31C3C5-D8AA-4065-8FBF-5620211BF67B}">
      <dgm:prSet/>
      <dgm:spPr/>
      <dgm:t>
        <a:bodyPr/>
        <a:lstStyle/>
        <a:p>
          <a:endParaRPr lang="en-US"/>
        </a:p>
      </dgm:t>
    </dgm:pt>
    <dgm:pt modelId="{679F7625-E7A9-4743-BC13-510744A7B72C}" type="sibTrans" cxnId="{AD31C3C5-D8AA-4065-8FBF-5620211BF67B}">
      <dgm:prSet/>
      <dgm:spPr/>
      <dgm:t>
        <a:bodyPr/>
        <a:lstStyle/>
        <a:p>
          <a:endParaRPr lang="en-US"/>
        </a:p>
      </dgm:t>
    </dgm:pt>
    <dgm:pt modelId="{9613BE2C-8BC4-4112-B13A-7598709EADBC}">
      <dgm:prSet/>
      <dgm:spPr/>
      <dgm:t>
        <a:bodyPr/>
        <a:lstStyle/>
        <a:p>
          <a:r>
            <a:rPr lang="pt-BR" dirty="0" smtClean="0"/>
            <a:t>Controlar os riscos durante o ciclo de vida do projeto</a:t>
          </a:r>
          <a:endParaRPr lang="en-US" dirty="0"/>
        </a:p>
      </dgm:t>
    </dgm:pt>
    <dgm:pt modelId="{B13BADC5-D2FE-4A27-9AE3-63F6E48AF312}" type="parTrans" cxnId="{878E14A0-462C-4611-8648-2E263D6C068C}">
      <dgm:prSet/>
      <dgm:spPr/>
      <dgm:t>
        <a:bodyPr/>
        <a:lstStyle/>
        <a:p>
          <a:endParaRPr lang="en-US"/>
        </a:p>
      </dgm:t>
    </dgm:pt>
    <dgm:pt modelId="{CB6A0E07-1FE2-4810-B1D1-6B03E7F787BE}" type="sibTrans" cxnId="{878E14A0-462C-4611-8648-2E263D6C068C}">
      <dgm:prSet/>
      <dgm:spPr/>
      <dgm:t>
        <a:bodyPr/>
        <a:lstStyle/>
        <a:p>
          <a:endParaRPr lang="en-US"/>
        </a:p>
      </dgm:t>
    </dgm:pt>
    <dgm:pt modelId="{86D95AC7-C5F4-4793-B8CD-67714A326DFE}" type="pres">
      <dgm:prSet presAssocID="{2F837071-8CD4-4908-A174-CA0FC67EF0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8509C-59D7-45F4-8548-67789339A5FA}" type="pres">
      <dgm:prSet presAssocID="{07AD7FFD-06BC-4173-A472-FC4A68CB6813}" presName="boxAndChildren" presStyleCnt="0"/>
      <dgm:spPr/>
    </dgm:pt>
    <dgm:pt modelId="{683C3A5C-5470-4505-ABFF-F4E10B62BEC0}" type="pres">
      <dgm:prSet presAssocID="{07AD7FFD-06BC-4173-A472-FC4A68CB6813}" presName="parentTextBox" presStyleLbl="node1" presStyleIdx="0" presStyleCnt="6"/>
      <dgm:spPr/>
      <dgm:t>
        <a:bodyPr/>
        <a:lstStyle/>
        <a:p>
          <a:endParaRPr lang="en-US"/>
        </a:p>
      </dgm:t>
    </dgm:pt>
    <dgm:pt modelId="{CADE7D6D-F151-4610-B5D3-C09A1900D620}" type="pres">
      <dgm:prSet presAssocID="{07AD7FFD-06BC-4173-A472-FC4A68CB6813}" presName="entireBox" presStyleLbl="node1" presStyleIdx="0" presStyleCnt="6"/>
      <dgm:spPr/>
      <dgm:t>
        <a:bodyPr/>
        <a:lstStyle/>
        <a:p>
          <a:endParaRPr lang="en-US"/>
        </a:p>
      </dgm:t>
    </dgm:pt>
    <dgm:pt modelId="{1FAD2802-889A-47EE-92F6-7B88C14F3488}" type="pres">
      <dgm:prSet presAssocID="{07AD7FFD-06BC-4173-A472-FC4A68CB6813}" presName="descendantBox" presStyleCnt="0"/>
      <dgm:spPr/>
    </dgm:pt>
    <dgm:pt modelId="{2F3F6E08-4385-4107-93E5-244E9BF3C3E4}" type="pres">
      <dgm:prSet presAssocID="{9613BE2C-8BC4-4112-B13A-7598709EADB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DD229-8FCE-4512-BBC8-85FA33A60F57}" type="pres">
      <dgm:prSet presAssocID="{A81AC679-4125-4467-9C40-73B7C321495E}" presName="sp" presStyleCnt="0"/>
      <dgm:spPr/>
    </dgm:pt>
    <dgm:pt modelId="{2CE3DAD3-1D7B-4C3D-AD86-3C1E3FCD911D}" type="pres">
      <dgm:prSet presAssocID="{9430A4C4-8ABE-407C-951B-CCE988AE88FD}" presName="arrowAndChildren" presStyleCnt="0"/>
      <dgm:spPr/>
    </dgm:pt>
    <dgm:pt modelId="{C4DD2615-0AB9-4005-B02B-99086DACDB28}" type="pres">
      <dgm:prSet presAssocID="{9430A4C4-8ABE-407C-951B-CCE988AE88FD}" presName="parentTextArrow" presStyleLbl="node1" presStyleIdx="0" presStyleCnt="6"/>
      <dgm:spPr/>
      <dgm:t>
        <a:bodyPr/>
        <a:lstStyle/>
        <a:p>
          <a:endParaRPr lang="en-US"/>
        </a:p>
      </dgm:t>
    </dgm:pt>
    <dgm:pt modelId="{D38FD561-67E8-43B2-9C9E-6FEBF5CDB70F}" type="pres">
      <dgm:prSet presAssocID="{9430A4C4-8ABE-407C-951B-CCE988AE88FD}" presName="arrow" presStyleLbl="node1" presStyleIdx="1" presStyleCnt="6"/>
      <dgm:spPr/>
      <dgm:t>
        <a:bodyPr/>
        <a:lstStyle/>
        <a:p>
          <a:endParaRPr lang="en-US"/>
        </a:p>
      </dgm:t>
    </dgm:pt>
    <dgm:pt modelId="{E6E1B5CD-5087-4ACB-A7EF-BC17E4D38A49}" type="pres">
      <dgm:prSet presAssocID="{9430A4C4-8ABE-407C-951B-CCE988AE88FD}" presName="descendantArrow" presStyleCnt="0"/>
      <dgm:spPr/>
    </dgm:pt>
    <dgm:pt modelId="{8521F644-8D0C-4FBB-A2FF-9BB67D9C95A7}" type="pres">
      <dgm:prSet presAssocID="{BD0C865E-0205-490B-A396-64F33C9B44A5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3E1B5-2B14-464D-BAD2-27F29873DD89}" type="pres">
      <dgm:prSet presAssocID="{81BA7C8A-370E-4516-AEAE-8FEB3F515D67}" presName="sp" presStyleCnt="0"/>
      <dgm:spPr/>
      <dgm:t>
        <a:bodyPr/>
        <a:lstStyle/>
        <a:p>
          <a:endParaRPr lang="en-US"/>
        </a:p>
      </dgm:t>
    </dgm:pt>
    <dgm:pt modelId="{09452826-EE5F-4290-8B6D-C37A688C2119}" type="pres">
      <dgm:prSet presAssocID="{4602FCD2-A07B-4BA3-B636-EC9D3C7A45B3}" presName="arrowAndChildren" presStyleCnt="0"/>
      <dgm:spPr/>
      <dgm:t>
        <a:bodyPr/>
        <a:lstStyle/>
        <a:p>
          <a:endParaRPr lang="en-US"/>
        </a:p>
      </dgm:t>
    </dgm:pt>
    <dgm:pt modelId="{C9046E3F-4D00-4707-91D2-7BEC60F664A0}" type="pres">
      <dgm:prSet presAssocID="{4602FCD2-A07B-4BA3-B636-EC9D3C7A45B3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C97CBFEA-B06E-4764-9989-071E1CDD9FC9}" type="pres">
      <dgm:prSet presAssocID="{4602FCD2-A07B-4BA3-B636-EC9D3C7A45B3}" presName="arrow" presStyleLbl="node1" presStyleIdx="2" presStyleCnt="6"/>
      <dgm:spPr/>
      <dgm:t>
        <a:bodyPr/>
        <a:lstStyle/>
        <a:p>
          <a:endParaRPr lang="en-US"/>
        </a:p>
      </dgm:t>
    </dgm:pt>
    <dgm:pt modelId="{F72B95D7-2F74-4E8D-8A51-8B4D00577449}" type="pres">
      <dgm:prSet presAssocID="{4602FCD2-A07B-4BA3-B636-EC9D3C7A45B3}" presName="descendantArrow" presStyleCnt="0"/>
      <dgm:spPr/>
    </dgm:pt>
    <dgm:pt modelId="{08BAA5EE-7ADD-4F92-BCD1-85C1E528BF18}" type="pres">
      <dgm:prSet presAssocID="{F999B28E-6A69-43F5-87F4-8767FDCBC4A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046DF-9670-4C4F-9A76-6488AF06CC30}" type="pres">
      <dgm:prSet presAssocID="{4FDC1815-A456-41C6-A713-98BFCA7A5D43}" presName="sp" presStyleCnt="0"/>
      <dgm:spPr/>
    </dgm:pt>
    <dgm:pt modelId="{F7D331C2-499A-44F3-8180-4EED675521B4}" type="pres">
      <dgm:prSet presAssocID="{3DCD979E-69FB-4574-B011-5071E2A6ED2C}" presName="arrowAndChildren" presStyleCnt="0"/>
      <dgm:spPr/>
    </dgm:pt>
    <dgm:pt modelId="{3B7F1821-7CD3-4843-AB0E-9B331BE356DA}" type="pres">
      <dgm:prSet presAssocID="{3DCD979E-69FB-4574-B011-5071E2A6ED2C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629E9E94-B747-4AC6-B52C-4ADF545E5432}" type="pres">
      <dgm:prSet presAssocID="{3DCD979E-69FB-4574-B011-5071E2A6ED2C}" presName="arrow" presStyleLbl="node1" presStyleIdx="3" presStyleCnt="6"/>
      <dgm:spPr/>
      <dgm:t>
        <a:bodyPr/>
        <a:lstStyle/>
        <a:p>
          <a:endParaRPr lang="en-US"/>
        </a:p>
      </dgm:t>
    </dgm:pt>
    <dgm:pt modelId="{E33A15F8-CEEB-497D-A0A5-4B72C64ABF9B}" type="pres">
      <dgm:prSet presAssocID="{3DCD979E-69FB-4574-B011-5071E2A6ED2C}" presName="descendantArrow" presStyleCnt="0"/>
      <dgm:spPr/>
    </dgm:pt>
    <dgm:pt modelId="{C284FA4F-C68F-47FE-AAA1-0D0E02BEC48E}" type="pres">
      <dgm:prSet presAssocID="{D52320FF-0957-467F-8EB2-A5D5DF86DD78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5F158-A89D-440E-8574-6EA1088E0CAF}" type="pres">
      <dgm:prSet presAssocID="{799A8845-CEA2-43C8-9EFE-B06D8A3FE1F0}" presName="sp" presStyleCnt="0"/>
      <dgm:spPr/>
    </dgm:pt>
    <dgm:pt modelId="{256ED54A-2048-44EF-8DD9-47C6DD927E13}" type="pres">
      <dgm:prSet presAssocID="{D412E6D3-64E7-48B0-A7A7-067110F9DC3C}" presName="arrowAndChildren" presStyleCnt="0"/>
      <dgm:spPr/>
    </dgm:pt>
    <dgm:pt modelId="{279A2570-D6E6-486A-9653-DE2FDBEE0746}" type="pres">
      <dgm:prSet presAssocID="{D412E6D3-64E7-48B0-A7A7-067110F9DC3C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F56AD349-4F3D-4684-B5B2-0BAC9F5C90FC}" type="pres">
      <dgm:prSet presAssocID="{D412E6D3-64E7-48B0-A7A7-067110F9DC3C}" presName="arrow" presStyleLbl="node1" presStyleIdx="4" presStyleCnt="6"/>
      <dgm:spPr/>
      <dgm:t>
        <a:bodyPr/>
        <a:lstStyle/>
        <a:p>
          <a:endParaRPr lang="en-US"/>
        </a:p>
      </dgm:t>
    </dgm:pt>
    <dgm:pt modelId="{50DF1F9B-4F23-4FB3-9D91-41CF8265E7F8}" type="pres">
      <dgm:prSet presAssocID="{D412E6D3-64E7-48B0-A7A7-067110F9DC3C}" presName="descendantArrow" presStyleCnt="0"/>
      <dgm:spPr/>
    </dgm:pt>
    <dgm:pt modelId="{6E62F37A-E298-4064-85E2-2D5355545974}" type="pres">
      <dgm:prSet presAssocID="{58A5724D-D7C8-48BB-8C06-AFD0E0249327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97C18-897A-4986-B9AE-58BCE4FDF711}" type="pres">
      <dgm:prSet presAssocID="{1432F981-4F6D-4B3B-A05C-BE079DC6F78C}" presName="sp" presStyleCnt="0"/>
      <dgm:spPr/>
      <dgm:t>
        <a:bodyPr/>
        <a:lstStyle/>
        <a:p>
          <a:endParaRPr lang="en-US"/>
        </a:p>
      </dgm:t>
    </dgm:pt>
    <dgm:pt modelId="{EF739D4B-EAE7-418A-A2A3-3ACB06883393}" type="pres">
      <dgm:prSet presAssocID="{616EACC4-CF6D-4C17-A938-1394AB16CA38}" presName="arrowAndChildren" presStyleCnt="0"/>
      <dgm:spPr/>
      <dgm:t>
        <a:bodyPr/>
        <a:lstStyle/>
        <a:p>
          <a:endParaRPr lang="en-US"/>
        </a:p>
      </dgm:t>
    </dgm:pt>
    <dgm:pt modelId="{AFF245E7-B93B-42B6-ABC8-8E93285930CA}" type="pres">
      <dgm:prSet presAssocID="{616EACC4-CF6D-4C17-A938-1394AB16CA38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815189B2-B601-4E1D-8AC5-99529C5E0A87}" type="pres">
      <dgm:prSet presAssocID="{616EACC4-CF6D-4C17-A938-1394AB16CA38}" presName="arrow" presStyleLbl="node1" presStyleIdx="5" presStyleCnt="6"/>
      <dgm:spPr/>
      <dgm:t>
        <a:bodyPr/>
        <a:lstStyle/>
        <a:p>
          <a:endParaRPr lang="en-US"/>
        </a:p>
      </dgm:t>
    </dgm:pt>
    <dgm:pt modelId="{7AA12CBE-54C6-4E66-BD15-01D4ED3E2D05}" type="pres">
      <dgm:prSet presAssocID="{616EACC4-CF6D-4C17-A938-1394AB16CA38}" presName="descendantArrow" presStyleCnt="0"/>
      <dgm:spPr/>
    </dgm:pt>
    <dgm:pt modelId="{FFD5A1E2-8851-4C3B-A3E5-3039BF9EA715}" type="pres">
      <dgm:prSet presAssocID="{03AB0A9C-8748-4AFE-A535-E0B9536B46B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11214-2C46-4E6B-895F-16B61EDB7760}" type="presOf" srcId="{3DCD979E-69FB-4574-B011-5071E2A6ED2C}" destId="{629E9E94-B747-4AC6-B52C-4ADF545E5432}" srcOrd="1" destOrd="0" presId="urn:microsoft.com/office/officeart/2005/8/layout/process4"/>
    <dgm:cxn modelId="{C4507D3A-5706-49DA-BE77-4D7655B6F95C}" type="presOf" srcId="{D412E6D3-64E7-48B0-A7A7-067110F9DC3C}" destId="{279A2570-D6E6-486A-9653-DE2FDBEE0746}" srcOrd="0" destOrd="0" presId="urn:microsoft.com/office/officeart/2005/8/layout/process4"/>
    <dgm:cxn modelId="{2B63EFA1-AD9C-408D-9021-F6B598F5C394}" type="presOf" srcId="{58A5724D-D7C8-48BB-8C06-AFD0E0249327}" destId="{6E62F37A-E298-4064-85E2-2D5355545974}" srcOrd="0" destOrd="0" presId="urn:microsoft.com/office/officeart/2005/8/layout/process4"/>
    <dgm:cxn modelId="{1F6AD36F-A227-40CA-95D5-F8B4DA93F73F}" srcId="{616EACC4-CF6D-4C17-A938-1394AB16CA38}" destId="{03AB0A9C-8748-4AFE-A535-E0B9536B46B2}" srcOrd="0" destOrd="0" parTransId="{A0C0053F-44E7-48F5-ADF7-F1EE59ACB74D}" sibTransId="{7C561978-6169-4E14-8BE8-B60367E587BF}"/>
    <dgm:cxn modelId="{3888532D-ABA0-4D6E-8E31-6BFBFD89C6CE}" type="presOf" srcId="{616EACC4-CF6D-4C17-A938-1394AB16CA38}" destId="{AFF245E7-B93B-42B6-ABC8-8E93285930CA}" srcOrd="0" destOrd="0" presId="urn:microsoft.com/office/officeart/2005/8/layout/process4"/>
    <dgm:cxn modelId="{CBFA2685-0B2D-48B9-B8EE-CB84B9B15788}" srcId="{2F837071-8CD4-4908-A174-CA0FC67EF0E8}" destId="{D412E6D3-64E7-48B0-A7A7-067110F9DC3C}" srcOrd="1" destOrd="0" parTransId="{0766CE23-4139-4A20-93FB-CCC1E0B173A5}" sibTransId="{799A8845-CEA2-43C8-9EFE-B06D8A3FE1F0}"/>
    <dgm:cxn modelId="{13364140-7C00-41A9-8104-060DCDA3AE95}" srcId="{4602FCD2-A07B-4BA3-B636-EC9D3C7A45B3}" destId="{F999B28E-6A69-43F5-87F4-8767FDCBC4A1}" srcOrd="0" destOrd="0" parTransId="{3FEB793A-9F2E-467B-B3A5-AA4DBDD25317}" sibTransId="{4677DB14-96AC-4F66-B5DD-BA4C6E5EE0AA}"/>
    <dgm:cxn modelId="{7019071F-13E8-4EFB-B4A8-7A4F5AE6F00B}" type="presOf" srcId="{03AB0A9C-8748-4AFE-A535-E0B9536B46B2}" destId="{FFD5A1E2-8851-4C3B-A3E5-3039BF9EA715}" srcOrd="0" destOrd="0" presId="urn:microsoft.com/office/officeart/2005/8/layout/process4"/>
    <dgm:cxn modelId="{366CEB90-E7B9-4B59-82AF-F17AB521F22D}" type="presOf" srcId="{2F837071-8CD4-4908-A174-CA0FC67EF0E8}" destId="{86D95AC7-C5F4-4793-B8CD-67714A326DFE}" srcOrd="0" destOrd="0" presId="urn:microsoft.com/office/officeart/2005/8/layout/process4"/>
    <dgm:cxn modelId="{979C9F67-8D54-470B-9541-9236498BC724}" type="presOf" srcId="{07AD7FFD-06BC-4173-A472-FC4A68CB6813}" destId="{CADE7D6D-F151-4610-B5D3-C09A1900D620}" srcOrd="1" destOrd="0" presId="urn:microsoft.com/office/officeart/2005/8/layout/process4"/>
    <dgm:cxn modelId="{CB0937C6-2165-42D7-A05C-BD957F8534B0}" type="presOf" srcId="{D52320FF-0957-467F-8EB2-A5D5DF86DD78}" destId="{C284FA4F-C68F-47FE-AAA1-0D0E02BEC48E}" srcOrd="0" destOrd="0" presId="urn:microsoft.com/office/officeart/2005/8/layout/process4"/>
    <dgm:cxn modelId="{67007B46-69D5-4B7C-B76B-E7A51056877E}" type="presOf" srcId="{616EACC4-CF6D-4C17-A938-1394AB16CA38}" destId="{815189B2-B601-4E1D-8AC5-99529C5E0A87}" srcOrd="1" destOrd="0" presId="urn:microsoft.com/office/officeart/2005/8/layout/process4"/>
    <dgm:cxn modelId="{A55CB61F-F131-41BA-945E-501A301FBEE0}" type="presOf" srcId="{9430A4C4-8ABE-407C-951B-CCE988AE88FD}" destId="{C4DD2615-0AB9-4005-B02B-99086DACDB28}" srcOrd="0" destOrd="0" presId="urn:microsoft.com/office/officeart/2005/8/layout/process4"/>
    <dgm:cxn modelId="{9EE7A950-2EB9-4A8F-9BBE-4047956F6D28}" type="presOf" srcId="{07AD7FFD-06BC-4173-A472-FC4A68CB6813}" destId="{683C3A5C-5470-4505-ABFF-F4E10B62BEC0}" srcOrd="0" destOrd="0" presId="urn:microsoft.com/office/officeart/2005/8/layout/process4"/>
    <dgm:cxn modelId="{971F8F04-92D9-4034-92BE-2E317278E938}" type="presOf" srcId="{4602FCD2-A07B-4BA3-B636-EC9D3C7A45B3}" destId="{C9046E3F-4D00-4707-91D2-7BEC60F664A0}" srcOrd="0" destOrd="0" presId="urn:microsoft.com/office/officeart/2005/8/layout/process4"/>
    <dgm:cxn modelId="{AD31C3C5-D8AA-4065-8FBF-5620211BF67B}" srcId="{2F837071-8CD4-4908-A174-CA0FC67EF0E8}" destId="{07AD7FFD-06BC-4173-A472-FC4A68CB6813}" srcOrd="5" destOrd="0" parTransId="{4B01C02E-7BFD-4234-A120-24F0C2777730}" sibTransId="{679F7625-E7A9-4743-BC13-510744A7B72C}"/>
    <dgm:cxn modelId="{37573908-06F7-4A13-A1C6-2D734AE5BE65}" type="presOf" srcId="{3DCD979E-69FB-4574-B011-5071E2A6ED2C}" destId="{3B7F1821-7CD3-4843-AB0E-9B331BE356DA}" srcOrd="0" destOrd="0" presId="urn:microsoft.com/office/officeart/2005/8/layout/process4"/>
    <dgm:cxn modelId="{2594A4C5-3287-46BE-94CA-AE00C8391687}" type="presOf" srcId="{9430A4C4-8ABE-407C-951B-CCE988AE88FD}" destId="{D38FD561-67E8-43B2-9C9E-6FEBF5CDB70F}" srcOrd="1" destOrd="0" presId="urn:microsoft.com/office/officeart/2005/8/layout/process4"/>
    <dgm:cxn modelId="{4F1DD291-DB69-40EB-87D9-DC6AD27034F9}" type="presOf" srcId="{F999B28E-6A69-43F5-87F4-8767FDCBC4A1}" destId="{08BAA5EE-7ADD-4F92-BCD1-85C1E528BF18}" srcOrd="0" destOrd="0" presId="urn:microsoft.com/office/officeart/2005/8/layout/process4"/>
    <dgm:cxn modelId="{E78F0936-7F5F-4270-AF92-125B67AD51F1}" srcId="{9430A4C4-8ABE-407C-951B-CCE988AE88FD}" destId="{BD0C865E-0205-490B-A396-64F33C9B44A5}" srcOrd="0" destOrd="0" parTransId="{7726188F-3D60-487B-9E26-5884E9EA8328}" sibTransId="{3554859E-9E75-4328-A674-CE9421845044}"/>
    <dgm:cxn modelId="{14E697F7-4A12-430E-ACD3-BE6C467DE545}" srcId="{2F837071-8CD4-4908-A174-CA0FC67EF0E8}" destId="{4602FCD2-A07B-4BA3-B636-EC9D3C7A45B3}" srcOrd="3" destOrd="0" parTransId="{ED8B06B9-F4CE-4A35-9895-492782D4A90F}" sibTransId="{81BA7C8A-370E-4516-AEAE-8FEB3F515D67}"/>
    <dgm:cxn modelId="{7359AE5E-DA8F-44CB-BE21-07AD652BAC63}" srcId="{2F837071-8CD4-4908-A174-CA0FC67EF0E8}" destId="{3DCD979E-69FB-4574-B011-5071E2A6ED2C}" srcOrd="2" destOrd="0" parTransId="{5F5EF96D-D5E6-41F9-B8EC-DE8C53F27F5A}" sibTransId="{4FDC1815-A456-41C6-A713-98BFCA7A5D43}"/>
    <dgm:cxn modelId="{D2AC57B2-6B69-4F55-B0AF-9784D9639237}" srcId="{2F837071-8CD4-4908-A174-CA0FC67EF0E8}" destId="{616EACC4-CF6D-4C17-A938-1394AB16CA38}" srcOrd="0" destOrd="0" parTransId="{B452A30D-A0EC-4E77-A396-B25E98E51AE0}" sibTransId="{1432F981-4F6D-4B3B-A05C-BE079DC6F78C}"/>
    <dgm:cxn modelId="{8FC339C3-E5CE-483D-B368-393A4DD3A09C}" srcId="{D412E6D3-64E7-48B0-A7A7-067110F9DC3C}" destId="{58A5724D-D7C8-48BB-8C06-AFD0E0249327}" srcOrd="0" destOrd="0" parTransId="{5077D355-744B-4725-9E00-64048865DBC0}" sibTransId="{2DDCD4A4-93CA-42B0-A105-72FCAF632796}"/>
    <dgm:cxn modelId="{120B1B2F-4CC5-4F0A-B8AE-44DEB37491CD}" srcId="{2F837071-8CD4-4908-A174-CA0FC67EF0E8}" destId="{9430A4C4-8ABE-407C-951B-CCE988AE88FD}" srcOrd="4" destOrd="0" parTransId="{C230DD82-4C91-4D9B-9619-094FB1C0F8E8}" sibTransId="{A81AC679-4125-4467-9C40-73B7C321495E}"/>
    <dgm:cxn modelId="{FE1C6F15-9557-46F5-BAC3-B9F90F1E5C3B}" type="presOf" srcId="{BD0C865E-0205-490B-A396-64F33C9B44A5}" destId="{8521F644-8D0C-4FBB-A2FF-9BB67D9C95A7}" srcOrd="0" destOrd="0" presId="urn:microsoft.com/office/officeart/2005/8/layout/process4"/>
    <dgm:cxn modelId="{878E14A0-462C-4611-8648-2E263D6C068C}" srcId="{07AD7FFD-06BC-4173-A472-FC4A68CB6813}" destId="{9613BE2C-8BC4-4112-B13A-7598709EADBC}" srcOrd="0" destOrd="0" parTransId="{B13BADC5-D2FE-4A27-9AE3-63F6E48AF312}" sibTransId="{CB6A0E07-1FE2-4810-B1D1-6B03E7F787BE}"/>
    <dgm:cxn modelId="{38E9CAFB-3D5C-4632-A866-3B21E43B5840}" type="presOf" srcId="{D412E6D3-64E7-48B0-A7A7-067110F9DC3C}" destId="{F56AD349-4F3D-4684-B5B2-0BAC9F5C90FC}" srcOrd="1" destOrd="0" presId="urn:microsoft.com/office/officeart/2005/8/layout/process4"/>
    <dgm:cxn modelId="{6950F11B-3E39-4D3A-B01E-231906810142}" type="presOf" srcId="{4602FCD2-A07B-4BA3-B636-EC9D3C7A45B3}" destId="{C97CBFEA-B06E-4764-9989-071E1CDD9FC9}" srcOrd="1" destOrd="0" presId="urn:microsoft.com/office/officeart/2005/8/layout/process4"/>
    <dgm:cxn modelId="{B04918B5-C305-4AFE-8714-4E973C5098BD}" srcId="{3DCD979E-69FB-4574-B011-5071E2A6ED2C}" destId="{D52320FF-0957-467F-8EB2-A5D5DF86DD78}" srcOrd="0" destOrd="0" parTransId="{30E7A062-3127-4342-80B8-8D274FEA6866}" sibTransId="{0D2CCB7A-982D-46C8-9685-BD44E93D7FBA}"/>
    <dgm:cxn modelId="{9F3E7324-08B6-48E7-AF90-C7898B1F0561}" type="presOf" srcId="{9613BE2C-8BC4-4112-B13A-7598709EADBC}" destId="{2F3F6E08-4385-4107-93E5-244E9BF3C3E4}" srcOrd="0" destOrd="0" presId="urn:microsoft.com/office/officeart/2005/8/layout/process4"/>
    <dgm:cxn modelId="{2D8BBE15-8E50-4FC5-A33C-013C666A1A6A}" type="presParOf" srcId="{86D95AC7-C5F4-4793-B8CD-67714A326DFE}" destId="{6498509C-59D7-45F4-8548-67789339A5FA}" srcOrd="0" destOrd="0" presId="urn:microsoft.com/office/officeart/2005/8/layout/process4"/>
    <dgm:cxn modelId="{90FB9EB5-21A6-4D42-8500-81E7527F6AB0}" type="presParOf" srcId="{6498509C-59D7-45F4-8548-67789339A5FA}" destId="{683C3A5C-5470-4505-ABFF-F4E10B62BEC0}" srcOrd="0" destOrd="0" presId="urn:microsoft.com/office/officeart/2005/8/layout/process4"/>
    <dgm:cxn modelId="{B4672D5D-A00F-4681-960F-EADD203865E0}" type="presParOf" srcId="{6498509C-59D7-45F4-8548-67789339A5FA}" destId="{CADE7D6D-F151-4610-B5D3-C09A1900D620}" srcOrd="1" destOrd="0" presId="urn:microsoft.com/office/officeart/2005/8/layout/process4"/>
    <dgm:cxn modelId="{AFA0CDBF-49C6-4C42-A068-1C0A696F22FA}" type="presParOf" srcId="{6498509C-59D7-45F4-8548-67789339A5FA}" destId="{1FAD2802-889A-47EE-92F6-7B88C14F3488}" srcOrd="2" destOrd="0" presId="urn:microsoft.com/office/officeart/2005/8/layout/process4"/>
    <dgm:cxn modelId="{DA619E5C-A74D-4688-9E0A-39BFD1BFAF13}" type="presParOf" srcId="{1FAD2802-889A-47EE-92F6-7B88C14F3488}" destId="{2F3F6E08-4385-4107-93E5-244E9BF3C3E4}" srcOrd="0" destOrd="0" presId="urn:microsoft.com/office/officeart/2005/8/layout/process4"/>
    <dgm:cxn modelId="{FE3A4074-2A3B-4610-B9E9-B7FB3D2B89F3}" type="presParOf" srcId="{86D95AC7-C5F4-4793-B8CD-67714A326DFE}" destId="{52FDD229-8FCE-4512-BBC8-85FA33A60F57}" srcOrd="1" destOrd="0" presId="urn:microsoft.com/office/officeart/2005/8/layout/process4"/>
    <dgm:cxn modelId="{3824E385-47BF-45E2-AB17-844FE7FBCDAA}" type="presParOf" srcId="{86D95AC7-C5F4-4793-B8CD-67714A326DFE}" destId="{2CE3DAD3-1D7B-4C3D-AD86-3C1E3FCD911D}" srcOrd="2" destOrd="0" presId="urn:microsoft.com/office/officeart/2005/8/layout/process4"/>
    <dgm:cxn modelId="{9B0FB57D-6A80-4753-B583-A65C80C918D3}" type="presParOf" srcId="{2CE3DAD3-1D7B-4C3D-AD86-3C1E3FCD911D}" destId="{C4DD2615-0AB9-4005-B02B-99086DACDB28}" srcOrd="0" destOrd="0" presId="urn:microsoft.com/office/officeart/2005/8/layout/process4"/>
    <dgm:cxn modelId="{A0BE2026-7B5B-4926-A30D-14484AF4DE2B}" type="presParOf" srcId="{2CE3DAD3-1D7B-4C3D-AD86-3C1E3FCD911D}" destId="{D38FD561-67E8-43B2-9C9E-6FEBF5CDB70F}" srcOrd="1" destOrd="0" presId="urn:microsoft.com/office/officeart/2005/8/layout/process4"/>
    <dgm:cxn modelId="{A5DCEC6B-A130-4678-875C-75C8C7B66E25}" type="presParOf" srcId="{2CE3DAD3-1D7B-4C3D-AD86-3C1E3FCD911D}" destId="{E6E1B5CD-5087-4ACB-A7EF-BC17E4D38A49}" srcOrd="2" destOrd="0" presId="urn:microsoft.com/office/officeart/2005/8/layout/process4"/>
    <dgm:cxn modelId="{839479D3-AE7E-4A10-95DB-7B68EDC792FE}" type="presParOf" srcId="{E6E1B5CD-5087-4ACB-A7EF-BC17E4D38A49}" destId="{8521F644-8D0C-4FBB-A2FF-9BB67D9C95A7}" srcOrd="0" destOrd="0" presId="urn:microsoft.com/office/officeart/2005/8/layout/process4"/>
    <dgm:cxn modelId="{648EB393-C4A9-47A5-B129-FAF59679770F}" type="presParOf" srcId="{86D95AC7-C5F4-4793-B8CD-67714A326DFE}" destId="{B603E1B5-2B14-464D-BAD2-27F29873DD89}" srcOrd="3" destOrd="0" presId="urn:microsoft.com/office/officeart/2005/8/layout/process4"/>
    <dgm:cxn modelId="{8481D810-A0DC-4516-A2C3-658CBAB3C3CD}" type="presParOf" srcId="{86D95AC7-C5F4-4793-B8CD-67714A326DFE}" destId="{09452826-EE5F-4290-8B6D-C37A688C2119}" srcOrd="4" destOrd="0" presId="urn:microsoft.com/office/officeart/2005/8/layout/process4"/>
    <dgm:cxn modelId="{611B8ACF-5F7C-4AA4-8E86-E1A9C4592129}" type="presParOf" srcId="{09452826-EE5F-4290-8B6D-C37A688C2119}" destId="{C9046E3F-4D00-4707-91D2-7BEC60F664A0}" srcOrd="0" destOrd="0" presId="urn:microsoft.com/office/officeart/2005/8/layout/process4"/>
    <dgm:cxn modelId="{07841D68-EDC3-4EA3-B36D-68EED3E5F067}" type="presParOf" srcId="{09452826-EE5F-4290-8B6D-C37A688C2119}" destId="{C97CBFEA-B06E-4764-9989-071E1CDD9FC9}" srcOrd="1" destOrd="0" presId="urn:microsoft.com/office/officeart/2005/8/layout/process4"/>
    <dgm:cxn modelId="{BB23B319-DA46-4641-A6A8-85796E488101}" type="presParOf" srcId="{09452826-EE5F-4290-8B6D-C37A688C2119}" destId="{F72B95D7-2F74-4E8D-8A51-8B4D00577449}" srcOrd="2" destOrd="0" presId="urn:microsoft.com/office/officeart/2005/8/layout/process4"/>
    <dgm:cxn modelId="{8965916E-0DC0-4B95-9E72-ADEEB38CCFDD}" type="presParOf" srcId="{F72B95D7-2F74-4E8D-8A51-8B4D00577449}" destId="{08BAA5EE-7ADD-4F92-BCD1-85C1E528BF18}" srcOrd="0" destOrd="0" presId="urn:microsoft.com/office/officeart/2005/8/layout/process4"/>
    <dgm:cxn modelId="{57924A70-F45A-42B8-BDD9-786DA1C4E38D}" type="presParOf" srcId="{86D95AC7-C5F4-4793-B8CD-67714A326DFE}" destId="{042046DF-9670-4C4F-9A76-6488AF06CC30}" srcOrd="5" destOrd="0" presId="urn:microsoft.com/office/officeart/2005/8/layout/process4"/>
    <dgm:cxn modelId="{C8546781-69DB-4D5E-AC62-9B7EAC0CC0AB}" type="presParOf" srcId="{86D95AC7-C5F4-4793-B8CD-67714A326DFE}" destId="{F7D331C2-499A-44F3-8180-4EED675521B4}" srcOrd="6" destOrd="0" presId="urn:microsoft.com/office/officeart/2005/8/layout/process4"/>
    <dgm:cxn modelId="{8BB636E4-6E03-40C3-B75E-3457814BF95C}" type="presParOf" srcId="{F7D331C2-499A-44F3-8180-4EED675521B4}" destId="{3B7F1821-7CD3-4843-AB0E-9B331BE356DA}" srcOrd="0" destOrd="0" presId="urn:microsoft.com/office/officeart/2005/8/layout/process4"/>
    <dgm:cxn modelId="{F890CAB5-3913-49D2-9D9B-5A7157EC6BED}" type="presParOf" srcId="{F7D331C2-499A-44F3-8180-4EED675521B4}" destId="{629E9E94-B747-4AC6-B52C-4ADF545E5432}" srcOrd="1" destOrd="0" presId="urn:microsoft.com/office/officeart/2005/8/layout/process4"/>
    <dgm:cxn modelId="{7821C049-399E-4BBD-ADBD-525D0A43C618}" type="presParOf" srcId="{F7D331C2-499A-44F3-8180-4EED675521B4}" destId="{E33A15F8-CEEB-497D-A0A5-4B72C64ABF9B}" srcOrd="2" destOrd="0" presId="urn:microsoft.com/office/officeart/2005/8/layout/process4"/>
    <dgm:cxn modelId="{F6D25D62-4498-4805-8CB3-FDFCC15E9546}" type="presParOf" srcId="{E33A15F8-CEEB-497D-A0A5-4B72C64ABF9B}" destId="{C284FA4F-C68F-47FE-AAA1-0D0E02BEC48E}" srcOrd="0" destOrd="0" presId="urn:microsoft.com/office/officeart/2005/8/layout/process4"/>
    <dgm:cxn modelId="{9C2DA9F0-0802-4577-AD9F-808B165365B4}" type="presParOf" srcId="{86D95AC7-C5F4-4793-B8CD-67714A326DFE}" destId="{D015F158-A89D-440E-8574-6EA1088E0CAF}" srcOrd="7" destOrd="0" presId="urn:microsoft.com/office/officeart/2005/8/layout/process4"/>
    <dgm:cxn modelId="{130D5456-E0DC-44A4-8A4D-E5E153E4EDCE}" type="presParOf" srcId="{86D95AC7-C5F4-4793-B8CD-67714A326DFE}" destId="{256ED54A-2048-44EF-8DD9-47C6DD927E13}" srcOrd="8" destOrd="0" presId="urn:microsoft.com/office/officeart/2005/8/layout/process4"/>
    <dgm:cxn modelId="{7483000A-1AE9-408D-BB82-C62CDD3200B6}" type="presParOf" srcId="{256ED54A-2048-44EF-8DD9-47C6DD927E13}" destId="{279A2570-D6E6-486A-9653-DE2FDBEE0746}" srcOrd="0" destOrd="0" presId="urn:microsoft.com/office/officeart/2005/8/layout/process4"/>
    <dgm:cxn modelId="{AEE2B98E-F048-4FDF-ADDE-05B452F05833}" type="presParOf" srcId="{256ED54A-2048-44EF-8DD9-47C6DD927E13}" destId="{F56AD349-4F3D-4684-B5B2-0BAC9F5C90FC}" srcOrd="1" destOrd="0" presId="urn:microsoft.com/office/officeart/2005/8/layout/process4"/>
    <dgm:cxn modelId="{C9DC18EE-5308-4AF8-B6B2-3E180F650ADC}" type="presParOf" srcId="{256ED54A-2048-44EF-8DD9-47C6DD927E13}" destId="{50DF1F9B-4F23-4FB3-9D91-41CF8265E7F8}" srcOrd="2" destOrd="0" presId="urn:microsoft.com/office/officeart/2005/8/layout/process4"/>
    <dgm:cxn modelId="{EB8539A2-542F-43D5-8488-FFAD197C6DFE}" type="presParOf" srcId="{50DF1F9B-4F23-4FB3-9D91-41CF8265E7F8}" destId="{6E62F37A-E298-4064-85E2-2D5355545974}" srcOrd="0" destOrd="0" presId="urn:microsoft.com/office/officeart/2005/8/layout/process4"/>
    <dgm:cxn modelId="{2BBF0FE0-231D-48A8-931D-51CEEA8887CA}" type="presParOf" srcId="{86D95AC7-C5F4-4793-B8CD-67714A326DFE}" destId="{CB297C18-897A-4986-B9AE-58BCE4FDF711}" srcOrd="9" destOrd="0" presId="urn:microsoft.com/office/officeart/2005/8/layout/process4"/>
    <dgm:cxn modelId="{20D14154-E482-40C7-A6B0-B6DF8001E9C2}" type="presParOf" srcId="{86D95AC7-C5F4-4793-B8CD-67714A326DFE}" destId="{EF739D4B-EAE7-418A-A2A3-3ACB06883393}" srcOrd="10" destOrd="0" presId="urn:microsoft.com/office/officeart/2005/8/layout/process4"/>
    <dgm:cxn modelId="{257BEA0F-48CE-4393-85CB-3D89E2919E53}" type="presParOf" srcId="{EF739D4B-EAE7-418A-A2A3-3ACB06883393}" destId="{AFF245E7-B93B-42B6-ABC8-8E93285930CA}" srcOrd="0" destOrd="0" presId="urn:microsoft.com/office/officeart/2005/8/layout/process4"/>
    <dgm:cxn modelId="{79F968CE-D1A2-44FE-8FB6-1196A56FE533}" type="presParOf" srcId="{EF739D4B-EAE7-418A-A2A3-3ACB06883393}" destId="{815189B2-B601-4E1D-8AC5-99529C5E0A87}" srcOrd="1" destOrd="0" presId="urn:microsoft.com/office/officeart/2005/8/layout/process4"/>
    <dgm:cxn modelId="{E7FC65F6-1B18-425F-A409-57FEFC275CCA}" type="presParOf" srcId="{EF739D4B-EAE7-418A-A2A3-3ACB06883393}" destId="{7AA12CBE-54C6-4E66-BD15-01D4ED3E2D05}" srcOrd="2" destOrd="0" presId="urn:microsoft.com/office/officeart/2005/8/layout/process4"/>
    <dgm:cxn modelId="{5F5C8B37-D9A5-4A26-8262-4347EBC7B9C7}" type="presParOf" srcId="{7AA12CBE-54C6-4E66-BD15-01D4ED3E2D05}" destId="{FFD5A1E2-8851-4C3B-A3E5-3039BF9EA7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6A99D8-344F-4AD4-BA95-22D026191817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C7F6E4-134C-4609-B44D-2A0EA016FDBB}">
      <dgm:prSet custT="1"/>
      <dgm:spPr/>
      <dgm:t>
        <a:bodyPr/>
        <a:lstStyle/>
        <a:p>
          <a:pPr rtl="0"/>
          <a:r>
            <a:rPr lang="pt-BR" sz="2000" b="1" dirty="0" smtClean="0"/>
            <a:t>Planejar o gerenciamento das aquisições</a:t>
          </a:r>
          <a:endParaRPr lang="pt-BR" sz="2000" dirty="0"/>
        </a:p>
      </dgm:t>
    </dgm:pt>
    <dgm:pt modelId="{D0FEC6DB-7611-41C7-B87E-BC99A3C5F289}" type="parTrans" cxnId="{E0167273-B394-4855-9B17-E9A4A208BA8D}">
      <dgm:prSet/>
      <dgm:spPr/>
      <dgm:t>
        <a:bodyPr/>
        <a:lstStyle/>
        <a:p>
          <a:endParaRPr lang="pt-BR" sz="2400"/>
        </a:p>
      </dgm:t>
    </dgm:pt>
    <dgm:pt modelId="{17D8F2FC-E6A5-4B42-A16A-40BCEAF10F6F}" type="sibTrans" cxnId="{E0167273-B394-4855-9B17-E9A4A208BA8D}">
      <dgm:prSet custT="1"/>
      <dgm:spPr/>
      <dgm:t>
        <a:bodyPr/>
        <a:lstStyle/>
        <a:p>
          <a:endParaRPr lang="pt-BR" sz="1600" dirty="0"/>
        </a:p>
      </dgm:t>
    </dgm:pt>
    <dgm:pt modelId="{C89B7C1A-4BE7-4FC7-B2E0-7CFE9257DEE8}">
      <dgm:prSet custT="1"/>
      <dgm:spPr/>
      <dgm:t>
        <a:bodyPr/>
        <a:lstStyle/>
        <a:p>
          <a:pPr rtl="0"/>
          <a:r>
            <a:rPr lang="pt-BR" sz="2000" b="1" dirty="0" smtClean="0"/>
            <a:t>Conduzir as aquisições</a:t>
          </a:r>
          <a:endParaRPr lang="pt-BR" sz="2000" dirty="0"/>
        </a:p>
      </dgm:t>
    </dgm:pt>
    <dgm:pt modelId="{95525A5E-4B21-4169-B0CD-91091DB25EAA}" type="parTrans" cxnId="{6CF77DA1-A1A7-4D2C-A46B-243F88592DFF}">
      <dgm:prSet/>
      <dgm:spPr/>
      <dgm:t>
        <a:bodyPr/>
        <a:lstStyle/>
        <a:p>
          <a:endParaRPr lang="pt-BR" sz="2400"/>
        </a:p>
      </dgm:t>
    </dgm:pt>
    <dgm:pt modelId="{F5A4582A-77B1-4F1D-AFAB-5BBD11D004A6}" type="sibTrans" cxnId="{6CF77DA1-A1A7-4D2C-A46B-243F88592DFF}">
      <dgm:prSet custT="1"/>
      <dgm:spPr/>
      <dgm:t>
        <a:bodyPr/>
        <a:lstStyle/>
        <a:p>
          <a:endParaRPr lang="pt-BR" sz="1600" dirty="0"/>
        </a:p>
      </dgm:t>
    </dgm:pt>
    <dgm:pt modelId="{796DA192-932A-498E-AEB7-63EC060A47CA}">
      <dgm:prSet custT="1"/>
      <dgm:spPr/>
      <dgm:t>
        <a:bodyPr/>
        <a:lstStyle/>
        <a:p>
          <a:pPr rtl="0"/>
          <a:r>
            <a:rPr lang="pt-BR" sz="2000" b="1" dirty="0" smtClean="0"/>
            <a:t>Controlar as aquisições</a:t>
          </a:r>
          <a:endParaRPr lang="pt-BR" sz="2000" dirty="0"/>
        </a:p>
      </dgm:t>
    </dgm:pt>
    <dgm:pt modelId="{58B34211-226E-4B04-A3ED-0EADBC53FCBB}" type="parTrans" cxnId="{01AA5502-1207-4350-89E5-34679166CCFF}">
      <dgm:prSet/>
      <dgm:spPr/>
      <dgm:t>
        <a:bodyPr/>
        <a:lstStyle/>
        <a:p>
          <a:endParaRPr lang="pt-BR" sz="2400"/>
        </a:p>
      </dgm:t>
    </dgm:pt>
    <dgm:pt modelId="{701D3D23-C5B6-4788-9BD8-ADA27409CF9A}" type="sibTrans" cxnId="{01AA5502-1207-4350-89E5-34679166CCFF}">
      <dgm:prSet custT="1"/>
      <dgm:spPr/>
      <dgm:t>
        <a:bodyPr/>
        <a:lstStyle/>
        <a:p>
          <a:endParaRPr lang="pt-BR" sz="1600" dirty="0"/>
        </a:p>
      </dgm:t>
    </dgm:pt>
    <dgm:pt modelId="{110871AB-4CBD-4137-B322-5016BFF64333}">
      <dgm:prSet custT="1"/>
      <dgm:spPr/>
      <dgm:t>
        <a:bodyPr/>
        <a:lstStyle/>
        <a:p>
          <a:pPr rtl="0"/>
          <a:r>
            <a:rPr lang="pt-BR" sz="2000" b="1" dirty="0" smtClean="0"/>
            <a:t>Encerrar as aquisições</a:t>
          </a:r>
          <a:endParaRPr lang="pt-BR" sz="2000" dirty="0"/>
        </a:p>
      </dgm:t>
    </dgm:pt>
    <dgm:pt modelId="{09E765B3-D0DE-4524-8339-6DEDE3C34B33}" type="parTrans" cxnId="{31009260-5C75-44D0-A7C0-E1479D2DAFEB}">
      <dgm:prSet/>
      <dgm:spPr/>
      <dgm:t>
        <a:bodyPr/>
        <a:lstStyle/>
        <a:p>
          <a:endParaRPr lang="pt-BR" sz="2400"/>
        </a:p>
      </dgm:t>
    </dgm:pt>
    <dgm:pt modelId="{17B8AAC7-026F-4804-9FFD-7603B6AA4167}" type="sibTrans" cxnId="{31009260-5C75-44D0-A7C0-E1479D2DAFEB}">
      <dgm:prSet/>
      <dgm:spPr/>
      <dgm:t>
        <a:bodyPr/>
        <a:lstStyle/>
        <a:p>
          <a:endParaRPr lang="pt-BR" sz="2400"/>
        </a:p>
      </dgm:t>
    </dgm:pt>
    <dgm:pt modelId="{1BBA44EE-0110-4D94-94E9-320987C3A6C1}">
      <dgm:prSet custT="1"/>
      <dgm:spPr/>
      <dgm:t>
        <a:bodyPr/>
        <a:lstStyle/>
        <a:p>
          <a:pPr rtl="0"/>
          <a:r>
            <a:rPr lang="pt-BR" sz="1600" dirty="0" smtClean="0"/>
            <a:t>Definir o que fazer ou adquirir</a:t>
          </a:r>
          <a:endParaRPr lang="pt-BR" sz="1600" dirty="0"/>
        </a:p>
      </dgm:t>
    </dgm:pt>
    <dgm:pt modelId="{DBDC3C50-B9B2-4D83-96B2-EA411C429FA6}" type="parTrans" cxnId="{24E64340-29C9-40B3-B906-7A629D393706}">
      <dgm:prSet/>
      <dgm:spPr/>
      <dgm:t>
        <a:bodyPr/>
        <a:lstStyle/>
        <a:p>
          <a:endParaRPr lang="pt-BR" sz="2400"/>
        </a:p>
      </dgm:t>
    </dgm:pt>
    <dgm:pt modelId="{1BA6F2BA-3846-4467-820E-098FC8EDFD6C}" type="sibTrans" cxnId="{24E64340-29C9-40B3-B906-7A629D393706}">
      <dgm:prSet/>
      <dgm:spPr/>
      <dgm:t>
        <a:bodyPr/>
        <a:lstStyle/>
        <a:p>
          <a:endParaRPr lang="pt-BR" sz="2400"/>
        </a:p>
      </dgm:t>
    </dgm:pt>
    <dgm:pt modelId="{FF58FD58-946B-45C9-B2F9-99BC77814AA8}">
      <dgm:prSet custT="1"/>
      <dgm:spPr/>
      <dgm:t>
        <a:bodyPr/>
        <a:lstStyle/>
        <a:p>
          <a:pPr rtl="0"/>
          <a:r>
            <a:rPr lang="pt-BR" sz="1600" dirty="0" smtClean="0"/>
            <a:t>obtenção de respostas de fornecedores,</a:t>
          </a:r>
          <a:endParaRPr lang="pt-BR" sz="1600" dirty="0"/>
        </a:p>
      </dgm:t>
    </dgm:pt>
    <dgm:pt modelId="{4367ECD4-3C39-4BCA-BD44-F893A39C9444}" type="parTrans" cxnId="{50F964EF-7B34-4701-9588-6B7C938105B5}">
      <dgm:prSet/>
      <dgm:spPr/>
      <dgm:t>
        <a:bodyPr/>
        <a:lstStyle/>
        <a:p>
          <a:endParaRPr lang="pt-BR" sz="2400"/>
        </a:p>
      </dgm:t>
    </dgm:pt>
    <dgm:pt modelId="{2E01F3EC-1498-4ECF-9FE8-DAC76B1599C8}" type="sibTrans" cxnId="{50F964EF-7B34-4701-9588-6B7C938105B5}">
      <dgm:prSet/>
      <dgm:spPr/>
      <dgm:t>
        <a:bodyPr/>
        <a:lstStyle/>
        <a:p>
          <a:endParaRPr lang="pt-BR" sz="2400"/>
        </a:p>
      </dgm:t>
    </dgm:pt>
    <dgm:pt modelId="{93F779DF-6A5E-4106-B34E-FC2B12062699}">
      <dgm:prSet custT="1"/>
      <dgm:spPr/>
      <dgm:t>
        <a:bodyPr/>
        <a:lstStyle/>
        <a:p>
          <a:pPr rtl="0"/>
          <a:r>
            <a:rPr lang="pt-BR" sz="1600" dirty="0" smtClean="0"/>
            <a:t>assinatura do contrato.</a:t>
          </a:r>
          <a:endParaRPr lang="pt-BR" sz="1600" dirty="0"/>
        </a:p>
      </dgm:t>
    </dgm:pt>
    <dgm:pt modelId="{6BADF5C0-46CA-4740-90EF-AFFADB878637}" type="parTrans" cxnId="{BE2ABD02-18C9-4FA3-8D98-06AF7F1D93DA}">
      <dgm:prSet/>
      <dgm:spPr/>
      <dgm:t>
        <a:bodyPr/>
        <a:lstStyle/>
        <a:p>
          <a:endParaRPr lang="pt-BR" sz="2400"/>
        </a:p>
      </dgm:t>
    </dgm:pt>
    <dgm:pt modelId="{A56B4394-3D94-4211-977A-A4B72AEDCCC3}" type="sibTrans" cxnId="{BE2ABD02-18C9-4FA3-8D98-06AF7F1D93DA}">
      <dgm:prSet/>
      <dgm:spPr/>
      <dgm:t>
        <a:bodyPr/>
        <a:lstStyle/>
        <a:p>
          <a:endParaRPr lang="pt-BR" sz="2400"/>
        </a:p>
      </dgm:t>
    </dgm:pt>
    <dgm:pt modelId="{B9ACB82E-169F-4B8E-8D71-4E2A3FF936F7}">
      <dgm:prSet custT="1"/>
      <dgm:spPr/>
      <dgm:t>
        <a:bodyPr/>
        <a:lstStyle/>
        <a:p>
          <a:pPr rtl="0"/>
          <a:r>
            <a:rPr lang="pt-BR" sz="1600" dirty="0" smtClean="0"/>
            <a:t>gerenciamento das relações de aquisição,</a:t>
          </a:r>
          <a:endParaRPr lang="pt-BR" sz="1600" dirty="0"/>
        </a:p>
      </dgm:t>
    </dgm:pt>
    <dgm:pt modelId="{C8EADB37-0B61-4181-9132-934F53BDAE3B}" type="parTrans" cxnId="{96A37B5B-2628-4AD6-8256-B1F31CFD1F9B}">
      <dgm:prSet/>
      <dgm:spPr/>
      <dgm:t>
        <a:bodyPr/>
        <a:lstStyle/>
        <a:p>
          <a:endParaRPr lang="pt-BR" sz="2400"/>
        </a:p>
      </dgm:t>
    </dgm:pt>
    <dgm:pt modelId="{FC327B99-741A-4B08-9419-9DEA43403EE4}" type="sibTrans" cxnId="{96A37B5B-2628-4AD6-8256-B1F31CFD1F9B}">
      <dgm:prSet/>
      <dgm:spPr/>
      <dgm:t>
        <a:bodyPr/>
        <a:lstStyle/>
        <a:p>
          <a:endParaRPr lang="pt-BR" sz="2400"/>
        </a:p>
      </dgm:t>
    </dgm:pt>
    <dgm:pt modelId="{C9D2C11D-9DD7-4BB6-B2F4-EF6E8BBAE9AF}">
      <dgm:prSet custT="1"/>
      <dgm:spPr/>
      <dgm:t>
        <a:bodyPr/>
        <a:lstStyle/>
        <a:p>
          <a:r>
            <a:rPr lang="pt-BR" sz="1600" dirty="0"/>
            <a:t>monitorando o desempenho do contrato </a:t>
          </a:r>
          <a:r>
            <a:rPr lang="pt-BR" sz="1600" dirty="0" smtClean="0"/>
            <a:t>e</a:t>
          </a:r>
          <a:endParaRPr lang="pt-BR" sz="1600" dirty="0"/>
        </a:p>
      </dgm:t>
    </dgm:pt>
    <dgm:pt modelId="{0563A5BF-A65F-47A4-A966-BA81D6E43A8E}" type="parTrans" cxnId="{EE074709-15DD-494D-8830-0EFA51239242}">
      <dgm:prSet/>
      <dgm:spPr/>
      <dgm:t>
        <a:bodyPr/>
        <a:lstStyle/>
        <a:p>
          <a:endParaRPr lang="pt-BR" sz="2400"/>
        </a:p>
      </dgm:t>
    </dgm:pt>
    <dgm:pt modelId="{ACF93CC7-0A65-4E87-8AA9-CD019B9B00AF}" type="sibTrans" cxnId="{EE074709-15DD-494D-8830-0EFA51239242}">
      <dgm:prSet/>
      <dgm:spPr/>
      <dgm:t>
        <a:bodyPr/>
        <a:lstStyle/>
        <a:p>
          <a:endParaRPr lang="pt-BR" sz="2400"/>
        </a:p>
      </dgm:t>
    </dgm:pt>
    <dgm:pt modelId="{75077191-B9C4-485C-99FB-9FDCAE93C4A8}">
      <dgm:prSet custT="1"/>
      <dgm:spPr/>
      <dgm:t>
        <a:bodyPr/>
        <a:lstStyle/>
        <a:p>
          <a:pPr rtl="0"/>
          <a:r>
            <a:rPr lang="pt-BR" sz="1600" dirty="0" smtClean="0"/>
            <a:t>finalizar todas as aquisições do projeto</a:t>
          </a:r>
          <a:endParaRPr lang="pt-BR" sz="1600" dirty="0"/>
        </a:p>
      </dgm:t>
    </dgm:pt>
    <dgm:pt modelId="{70119EB1-8BBF-4A8C-9B3F-9BFD0685A69B}" type="parTrans" cxnId="{89380BF5-3339-4F22-900C-AB4F61E59AD6}">
      <dgm:prSet/>
      <dgm:spPr/>
      <dgm:t>
        <a:bodyPr/>
        <a:lstStyle/>
        <a:p>
          <a:endParaRPr lang="pt-BR" sz="2400"/>
        </a:p>
      </dgm:t>
    </dgm:pt>
    <dgm:pt modelId="{21197D55-F2CB-4CF7-A657-E647A8201BA6}" type="sibTrans" cxnId="{89380BF5-3339-4F22-900C-AB4F61E59AD6}">
      <dgm:prSet/>
      <dgm:spPr/>
      <dgm:t>
        <a:bodyPr/>
        <a:lstStyle/>
        <a:p>
          <a:endParaRPr lang="pt-BR" sz="2400"/>
        </a:p>
      </dgm:t>
    </dgm:pt>
    <dgm:pt modelId="{ADBEB764-FD54-4403-8A50-FB9CBC452CB9}">
      <dgm:prSet custT="1"/>
      <dgm:spPr/>
      <dgm:t>
        <a:bodyPr/>
        <a:lstStyle/>
        <a:p>
          <a:pPr rtl="0"/>
          <a:r>
            <a:rPr lang="pt-BR" sz="1600" dirty="0" smtClean="0"/>
            <a:t>seleção do fornecedor e</a:t>
          </a:r>
          <a:endParaRPr lang="pt-BR" sz="1600" dirty="0"/>
        </a:p>
      </dgm:t>
    </dgm:pt>
    <dgm:pt modelId="{965BA2DB-921C-4D64-9B0C-F567340824D7}" type="parTrans" cxnId="{8D333BC1-27CF-4537-B0FB-C1A73F002F51}">
      <dgm:prSet/>
      <dgm:spPr/>
      <dgm:t>
        <a:bodyPr/>
        <a:lstStyle/>
        <a:p>
          <a:endParaRPr lang="pt-BR" sz="2400"/>
        </a:p>
      </dgm:t>
    </dgm:pt>
    <dgm:pt modelId="{32169D9E-B6EF-43BF-92A6-3A32F5CE2111}" type="sibTrans" cxnId="{8D333BC1-27CF-4537-B0FB-C1A73F002F51}">
      <dgm:prSet/>
      <dgm:spPr/>
      <dgm:t>
        <a:bodyPr/>
        <a:lstStyle/>
        <a:p>
          <a:endParaRPr lang="pt-BR" sz="2400"/>
        </a:p>
      </dgm:t>
    </dgm:pt>
    <dgm:pt modelId="{90DAAD65-95C2-4114-852E-4DDBB8B9D786}">
      <dgm:prSet custT="1"/>
      <dgm:spPr/>
      <dgm:t>
        <a:bodyPr/>
        <a:lstStyle/>
        <a:p>
          <a:r>
            <a:rPr lang="pt-BR" sz="1600" dirty="0" smtClean="0"/>
            <a:t>realização </a:t>
          </a:r>
          <a:r>
            <a:rPr lang="pt-BR" sz="1600" dirty="0"/>
            <a:t>de mudanças e correções </a:t>
          </a:r>
          <a:r>
            <a:rPr lang="pt-BR" sz="1600" dirty="0" smtClean="0"/>
            <a:t>conforme necessário.</a:t>
          </a:r>
          <a:endParaRPr lang="pt-BR" sz="1600" dirty="0"/>
        </a:p>
      </dgm:t>
    </dgm:pt>
    <dgm:pt modelId="{9EB4DE4A-181C-4129-8E3E-C9E8778EE4B4}" type="parTrans" cxnId="{D837A802-BD34-4DA4-94EB-FF82FA423886}">
      <dgm:prSet/>
      <dgm:spPr/>
      <dgm:t>
        <a:bodyPr/>
        <a:lstStyle/>
        <a:p>
          <a:endParaRPr lang="pt-BR" sz="2400"/>
        </a:p>
      </dgm:t>
    </dgm:pt>
    <dgm:pt modelId="{089EE18D-FB87-4C8D-A8CF-152E07AF5567}" type="sibTrans" cxnId="{D837A802-BD34-4DA4-94EB-FF82FA423886}">
      <dgm:prSet/>
      <dgm:spPr/>
      <dgm:t>
        <a:bodyPr/>
        <a:lstStyle/>
        <a:p>
          <a:endParaRPr lang="pt-BR" sz="2400"/>
        </a:p>
      </dgm:t>
    </dgm:pt>
    <dgm:pt modelId="{3521D4FB-F673-4149-B117-CCB0FECDAC34}">
      <dgm:prSet custT="1"/>
      <dgm:spPr/>
      <dgm:t>
        <a:bodyPr/>
        <a:lstStyle/>
        <a:p>
          <a:r>
            <a:rPr lang="pt-BR" sz="1600" dirty="0" smtClean="0"/>
            <a:t>Especificar produto/serviço</a:t>
          </a:r>
        </a:p>
      </dgm:t>
    </dgm:pt>
    <dgm:pt modelId="{CE94B354-DB45-44F5-BC31-2CEDA1BE92BB}" type="parTrans" cxnId="{5BFF15A3-5B65-474D-B825-C888B408FC92}">
      <dgm:prSet/>
      <dgm:spPr/>
      <dgm:t>
        <a:bodyPr/>
        <a:lstStyle/>
        <a:p>
          <a:endParaRPr lang="pt-BR" sz="2400"/>
        </a:p>
      </dgm:t>
    </dgm:pt>
    <dgm:pt modelId="{2EB3516A-F88F-4C71-A67A-5F60CE1B19B7}" type="sibTrans" cxnId="{5BFF15A3-5B65-474D-B825-C888B408FC92}">
      <dgm:prSet/>
      <dgm:spPr/>
      <dgm:t>
        <a:bodyPr/>
        <a:lstStyle/>
        <a:p>
          <a:endParaRPr lang="pt-BR" sz="2400"/>
        </a:p>
      </dgm:t>
    </dgm:pt>
    <dgm:pt modelId="{87D11EF8-4332-4B6A-86CE-77F5B7084C14}">
      <dgm:prSet custT="1"/>
      <dgm:spPr/>
      <dgm:t>
        <a:bodyPr/>
        <a:lstStyle/>
        <a:p>
          <a:r>
            <a:rPr lang="pt-BR" sz="1600" dirty="0" smtClean="0"/>
            <a:t>Estabelecer critérios de avaliação</a:t>
          </a:r>
        </a:p>
      </dgm:t>
    </dgm:pt>
    <dgm:pt modelId="{95AB4C16-B468-4552-A003-43567C800DE8}" type="parTrans" cxnId="{C5122EF5-CDBD-4AF8-ACA0-78450A7383E6}">
      <dgm:prSet/>
      <dgm:spPr/>
      <dgm:t>
        <a:bodyPr/>
        <a:lstStyle/>
        <a:p>
          <a:endParaRPr lang="pt-BR" sz="2400"/>
        </a:p>
      </dgm:t>
    </dgm:pt>
    <dgm:pt modelId="{BCF62CEF-4F02-44C3-9808-F4EDF49F3C4C}" type="sibTrans" cxnId="{C5122EF5-CDBD-4AF8-ACA0-78450A7383E6}">
      <dgm:prSet/>
      <dgm:spPr/>
      <dgm:t>
        <a:bodyPr/>
        <a:lstStyle/>
        <a:p>
          <a:endParaRPr lang="pt-BR" sz="2400"/>
        </a:p>
      </dgm:t>
    </dgm:pt>
    <dgm:pt modelId="{ED49DF8E-2509-4D12-B41C-B9795A41D831}">
      <dgm:prSet custT="1"/>
      <dgm:spPr/>
      <dgm:t>
        <a:bodyPr/>
        <a:lstStyle/>
        <a:p>
          <a:r>
            <a:rPr lang="pt-BR" sz="1600" dirty="0" smtClean="0"/>
            <a:t>Elaborar minuta do contrato</a:t>
          </a:r>
        </a:p>
      </dgm:t>
    </dgm:pt>
    <dgm:pt modelId="{29A16FA3-78FD-46AB-BB86-4E76E0B162AE}" type="parTrans" cxnId="{2336CA50-A996-4566-AB28-CC8539663803}">
      <dgm:prSet/>
      <dgm:spPr/>
      <dgm:t>
        <a:bodyPr/>
        <a:lstStyle/>
        <a:p>
          <a:endParaRPr lang="pt-BR" sz="2400"/>
        </a:p>
      </dgm:t>
    </dgm:pt>
    <dgm:pt modelId="{147C133F-3C22-46A5-9791-1A3A96727200}" type="sibTrans" cxnId="{2336CA50-A996-4566-AB28-CC8539663803}">
      <dgm:prSet/>
      <dgm:spPr/>
      <dgm:t>
        <a:bodyPr/>
        <a:lstStyle/>
        <a:p>
          <a:endParaRPr lang="pt-BR" sz="2400"/>
        </a:p>
      </dgm:t>
    </dgm:pt>
    <dgm:pt modelId="{A1D4DADA-328E-4121-8BA2-F668F3088561}">
      <dgm:prSet custT="1"/>
      <dgm:spPr/>
      <dgm:t>
        <a:bodyPr/>
        <a:lstStyle/>
        <a:p>
          <a:r>
            <a:rPr lang="pt-BR" sz="1600" dirty="0" smtClean="0"/>
            <a:t>Preparar pedido (RFP, RFQ, RFI)</a:t>
          </a:r>
        </a:p>
      </dgm:t>
    </dgm:pt>
    <dgm:pt modelId="{40DB2C07-CA57-4EA4-9796-5093A4CFC200}" type="parTrans" cxnId="{A50E4F5E-BDAD-4C5B-BC15-E721C7E3726C}">
      <dgm:prSet/>
      <dgm:spPr/>
      <dgm:t>
        <a:bodyPr/>
        <a:lstStyle/>
        <a:p>
          <a:endParaRPr lang="pt-BR" sz="2400"/>
        </a:p>
      </dgm:t>
    </dgm:pt>
    <dgm:pt modelId="{BFF3CA2C-90D3-4313-8AE4-0553F437A328}" type="sibTrans" cxnId="{A50E4F5E-BDAD-4C5B-BC15-E721C7E3726C}">
      <dgm:prSet/>
      <dgm:spPr/>
      <dgm:t>
        <a:bodyPr/>
        <a:lstStyle/>
        <a:p>
          <a:endParaRPr lang="pt-BR" sz="2400"/>
        </a:p>
      </dgm:t>
    </dgm:pt>
    <dgm:pt modelId="{6DBFB179-C921-4ED6-8226-1A7FAC7E2AF5}">
      <dgm:prSet custT="1"/>
      <dgm:spPr/>
      <dgm:t>
        <a:bodyPr/>
        <a:lstStyle/>
        <a:p>
          <a:r>
            <a:rPr lang="pt-BR" sz="1600" dirty="0" smtClean="0"/>
            <a:t>Solicitar Propostas</a:t>
          </a:r>
        </a:p>
      </dgm:t>
    </dgm:pt>
    <dgm:pt modelId="{3A55B136-1EF6-463B-8025-27F91696FFC1}" type="parTrans" cxnId="{6D6DCC79-41DE-4C70-97DF-88087225B7E5}">
      <dgm:prSet/>
      <dgm:spPr/>
      <dgm:t>
        <a:bodyPr/>
        <a:lstStyle/>
        <a:p>
          <a:endParaRPr lang="pt-BR" sz="2400"/>
        </a:p>
      </dgm:t>
    </dgm:pt>
    <dgm:pt modelId="{269BE63D-2E7E-44FF-A09A-001416BD95BF}" type="sibTrans" cxnId="{6D6DCC79-41DE-4C70-97DF-88087225B7E5}">
      <dgm:prSet/>
      <dgm:spPr/>
      <dgm:t>
        <a:bodyPr/>
        <a:lstStyle/>
        <a:p>
          <a:endParaRPr lang="pt-BR" sz="2400"/>
        </a:p>
      </dgm:t>
    </dgm:pt>
    <dgm:pt modelId="{DB3F8146-1496-4117-9A2F-9BA2D86D8DDE}" type="pres">
      <dgm:prSet presAssocID="{0A6A99D8-344F-4AD4-BA95-22D0261918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F33ADDB-F1DD-47FA-8506-F39DB893B7F3}" type="pres">
      <dgm:prSet presAssocID="{A2C7F6E4-134C-4609-B44D-2A0EA016FDBB}" presName="node" presStyleLbl="node1" presStyleIdx="0" presStyleCnt="4" custScaleX="114305" custScaleY="1142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6730A1-1611-49D2-888A-1A910B67C390}" type="pres">
      <dgm:prSet presAssocID="{17D8F2FC-E6A5-4B42-A16A-40BCEAF10F6F}" presName="sibTrans" presStyleLbl="sibTrans2D1" presStyleIdx="0" presStyleCnt="3"/>
      <dgm:spPr/>
      <dgm:t>
        <a:bodyPr/>
        <a:lstStyle/>
        <a:p>
          <a:endParaRPr lang="pt-BR"/>
        </a:p>
      </dgm:t>
    </dgm:pt>
    <dgm:pt modelId="{AED4AFCB-AE95-4650-9A59-D08FAD653C77}" type="pres">
      <dgm:prSet presAssocID="{17D8F2FC-E6A5-4B42-A16A-40BCEAF10F6F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FBEA198A-672D-46A7-A220-E09BBAEF58E9}" type="pres">
      <dgm:prSet presAssocID="{C89B7C1A-4BE7-4FC7-B2E0-7CFE9257DE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5709B-9496-4380-B7E3-738C6C199942}" type="pres">
      <dgm:prSet presAssocID="{F5A4582A-77B1-4F1D-AFAB-5BBD11D004A6}" presName="sibTrans" presStyleLbl="sibTrans2D1" presStyleIdx="1" presStyleCnt="3"/>
      <dgm:spPr/>
      <dgm:t>
        <a:bodyPr/>
        <a:lstStyle/>
        <a:p>
          <a:endParaRPr lang="pt-BR"/>
        </a:p>
      </dgm:t>
    </dgm:pt>
    <dgm:pt modelId="{F3D7E0D3-8213-4ED0-8CB9-A3459687854B}" type="pres">
      <dgm:prSet presAssocID="{F5A4582A-77B1-4F1D-AFAB-5BBD11D004A6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0574F4F6-700B-4519-8061-E94E51BBB38A}" type="pres">
      <dgm:prSet presAssocID="{796DA192-932A-498E-AEB7-63EC060A47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62FD82-F00D-4366-A06D-D9B4AE50C69D}" type="pres">
      <dgm:prSet presAssocID="{701D3D23-C5B6-4788-9BD8-ADA27409CF9A}" presName="sibTrans" presStyleLbl="sibTrans2D1" presStyleIdx="2" presStyleCnt="3"/>
      <dgm:spPr/>
      <dgm:t>
        <a:bodyPr/>
        <a:lstStyle/>
        <a:p>
          <a:endParaRPr lang="pt-BR"/>
        </a:p>
      </dgm:t>
    </dgm:pt>
    <dgm:pt modelId="{CD8FC53E-0568-4D49-A3DA-B56D3347832D}" type="pres">
      <dgm:prSet presAssocID="{701D3D23-C5B6-4788-9BD8-ADA27409CF9A}" presName="connectorText" presStyleLbl="sibTrans2D1" presStyleIdx="2" presStyleCnt="3"/>
      <dgm:spPr/>
      <dgm:t>
        <a:bodyPr/>
        <a:lstStyle/>
        <a:p>
          <a:endParaRPr lang="pt-BR"/>
        </a:p>
      </dgm:t>
    </dgm:pt>
    <dgm:pt modelId="{5F88A36D-1338-41A1-86CC-5280C6772463}" type="pres">
      <dgm:prSet presAssocID="{110871AB-4CBD-4137-B322-5016BFF6433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122EF5-CDBD-4AF8-ACA0-78450A7383E6}" srcId="{A2C7F6E4-134C-4609-B44D-2A0EA016FDBB}" destId="{87D11EF8-4332-4B6A-86CE-77F5B7084C14}" srcOrd="2" destOrd="0" parTransId="{95AB4C16-B468-4552-A003-43567C800DE8}" sibTransId="{BCF62CEF-4F02-44C3-9808-F4EDF49F3C4C}"/>
    <dgm:cxn modelId="{A6DD8F25-AE27-48A2-A65E-26B6BFCFDC28}" type="presOf" srcId="{90DAAD65-95C2-4114-852E-4DDBB8B9D786}" destId="{0574F4F6-700B-4519-8061-E94E51BBB38A}" srcOrd="0" destOrd="3" presId="urn:microsoft.com/office/officeart/2005/8/layout/process5"/>
    <dgm:cxn modelId="{4CFF16D0-EA9B-472D-8E2F-BF522D890C78}" type="presOf" srcId="{F5A4582A-77B1-4F1D-AFAB-5BBD11D004A6}" destId="{42D5709B-9496-4380-B7E3-738C6C199942}" srcOrd="0" destOrd="0" presId="urn:microsoft.com/office/officeart/2005/8/layout/process5"/>
    <dgm:cxn modelId="{5BFF15A3-5B65-474D-B825-C888B408FC92}" srcId="{A2C7F6E4-134C-4609-B44D-2A0EA016FDBB}" destId="{3521D4FB-F673-4149-B117-CCB0FECDAC34}" srcOrd="1" destOrd="0" parTransId="{CE94B354-DB45-44F5-BC31-2CEDA1BE92BB}" sibTransId="{2EB3516A-F88F-4C71-A67A-5F60CE1B19B7}"/>
    <dgm:cxn modelId="{C7704A4A-70BC-46F4-9324-5C231F1ED52A}" type="presOf" srcId="{C89B7C1A-4BE7-4FC7-B2E0-7CFE9257DEE8}" destId="{FBEA198A-672D-46A7-A220-E09BBAEF58E9}" srcOrd="0" destOrd="0" presId="urn:microsoft.com/office/officeart/2005/8/layout/process5"/>
    <dgm:cxn modelId="{96A37B5B-2628-4AD6-8256-B1F31CFD1F9B}" srcId="{796DA192-932A-498E-AEB7-63EC060A47CA}" destId="{B9ACB82E-169F-4B8E-8D71-4E2A3FF936F7}" srcOrd="0" destOrd="0" parTransId="{C8EADB37-0B61-4181-9132-934F53BDAE3B}" sibTransId="{FC327B99-741A-4B08-9419-9DEA43403EE4}"/>
    <dgm:cxn modelId="{600D35DF-E192-4BB5-B8FE-C90DB90300F2}" type="presOf" srcId="{C9D2C11D-9DD7-4BB6-B2F4-EF6E8BBAE9AF}" destId="{0574F4F6-700B-4519-8061-E94E51BBB38A}" srcOrd="0" destOrd="2" presId="urn:microsoft.com/office/officeart/2005/8/layout/process5"/>
    <dgm:cxn modelId="{C5BB8E63-2A7D-4AA6-995D-957538FCA856}" type="presOf" srcId="{ADBEB764-FD54-4403-8A50-FB9CBC452CB9}" destId="{FBEA198A-672D-46A7-A220-E09BBAEF58E9}" srcOrd="0" destOrd="2" presId="urn:microsoft.com/office/officeart/2005/8/layout/process5"/>
    <dgm:cxn modelId="{E12D44F3-456D-4605-87D8-6132FC971875}" type="presOf" srcId="{701D3D23-C5B6-4788-9BD8-ADA27409CF9A}" destId="{1662FD82-F00D-4366-A06D-D9B4AE50C69D}" srcOrd="0" destOrd="0" presId="urn:microsoft.com/office/officeart/2005/8/layout/process5"/>
    <dgm:cxn modelId="{584DE44D-063A-4343-A054-4E6BF6CF7825}" type="presOf" srcId="{F5A4582A-77B1-4F1D-AFAB-5BBD11D004A6}" destId="{F3D7E0D3-8213-4ED0-8CB9-A3459687854B}" srcOrd="1" destOrd="0" presId="urn:microsoft.com/office/officeart/2005/8/layout/process5"/>
    <dgm:cxn modelId="{2336CA50-A996-4566-AB28-CC8539663803}" srcId="{A2C7F6E4-134C-4609-B44D-2A0EA016FDBB}" destId="{ED49DF8E-2509-4D12-B41C-B9795A41D831}" srcOrd="3" destOrd="0" parTransId="{29A16FA3-78FD-46AB-BB86-4E76E0B162AE}" sibTransId="{147C133F-3C22-46A5-9791-1A3A96727200}"/>
    <dgm:cxn modelId="{6ABE74B0-C5DA-477E-85DB-FF167F619DE5}" type="presOf" srcId="{93F779DF-6A5E-4106-B34E-FC2B12062699}" destId="{FBEA198A-672D-46A7-A220-E09BBAEF58E9}" srcOrd="0" destOrd="3" presId="urn:microsoft.com/office/officeart/2005/8/layout/process5"/>
    <dgm:cxn modelId="{396ED934-1583-4F68-801D-1BAB1835B14C}" type="presOf" srcId="{17D8F2FC-E6A5-4B42-A16A-40BCEAF10F6F}" destId="{7E6730A1-1611-49D2-888A-1A910B67C390}" srcOrd="0" destOrd="0" presId="urn:microsoft.com/office/officeart/2005/8/layout/process5"/>
    <dgm:cxn modelId="{89380BF5-3339-4F22-900C-AB4F61E59AD6}" srcId="{110871AB-4CBD-4137-B322-5016BFF64333}" destId="{75077191-B9C4-485C-99FB-9FDCAE93C4A8}" srcOrd="0" destOrd="0" parTransId="{70119EB1-8BBF-4A8C-9B3F-9BFD0685A69B}" sibTransId="{21197D55-F2CB-4CF7-A657-E647A8201BA6}"/>
    <dgm:cxn modelId="{8C3A49A9-F64D-4164-8A95-12020AE09200}" type="presOf" srcId="{75077191-B9C4-485C-99FB-9FDCAE93C4A8}" destId="{5F88A36D-1338-41A1-86CC-5280C6772463}" srcOrd="0" destOrd="1" presId="urn:microsoft.com/office/officeart/2005/8/layout/process5"/>
    <dgm:cxn modelId="{C034BCFA-9262-4EF0-81F0-6508D78F8373}" type="presOf" srcId="{A2C7F6E4-134C-4609-B44D-2A0EA016FDBB}" destId="{CF33ADDB-F1DD-47FA-8506-F39DB893B7F3}" srcOrd="0" destOrd="0" presId="urn:microsoft.com/office/officeart/2005/8/layout/process5"/>
    <dgm:cxn modelId="{EBD48238-892F-4967-ABC7-D260630B14CD}" type="presOf" srcId="{ED49DF8E-2509-4D12-B41C-B9795A41D831}" destId="{CF33ADDB-F1DD-47FA-8506-F39DB893B7F3}" srcOrd="0" destOrd="4" presId="urn:microsoft.com/office/officeart/2005/8/layout/process5"/>
    <dgm:cxn modelId="{83E5CED6-015A-4C2B-87A6-7C1D7477DABC}" type="presOf" srcId="{701D3D23-C5B6-4788-9BD8-ADA27409CF9A}" destId="{CD8FC53E-0568-4D49-A3DA-B56D3347832D}" srcOrd="1" destOrd="0" presId="urn:microsoft.com/office/officeart/2005/8/layout/process5"/>
    <dgm:cxn modelId="{38715521-2DB4-4AAF-B150-C520796A4EA2}" type="presOf" srcId="{B9ACB82E-169F-4B8E-8D71-4E2A3FF936F7}" destId="{0574F4F6-700B-4519-8061-E94E51BBB38A}" srcOrd="0" destOrd="1" presId="urn:microsoft.com/office/officeart/2005/8/layout/process5"/>
    <dgm:cxn modelId="{BE2ABD02-18C9-4FA3-8D98-06AF7F1D93DA}" srcId="{C89B7C1A-4BE7-4FC7-B2E0-7CFE9257DEE8}" destId="{93F779DF-6A5E-4106-B34E-FC2B12062699}" srcOrd="2" destOrd="0" parTransId="{6BADF5C0-46CA-4740-90EF-AFFADB878637}" sibTransId="{A56B4394-3D94-4211-977A-A4B72AEDCCC3}"/>
    <dgm:cxn modelId="{D7D61D12-0DDF-4159-A13B-F850EDFDFF1D}" type="presOf" srcId="{110871AB-4CBD-4137-B322-5016BFF64333}" destId="{5F88A36D-1338-41A1-86CC-5280C6772463}" srcOrd="0" destOrd="0" presId="urn:microsoft.com/office/officeart/2005/8/layout/process5"/>
    <dgm:cxn modelId="{01AA5502-1207-4350-89E5-34679166CCFF}" srcId="{0A6A99D8-344F-4AD4-BA95-22D026191817}" destId="{796DA192-932A-498E-AEB7-63EC060A47CA}" srcOrd="2" destOrd="0" parTransId="{58B34211-226E-4B04-A3ED-0EADBC53FCBB}" sibTransId="{701D3D23-C5B6-4788-9BD8-ADA27409CF9A}"/>
    <dgm:cxn modelId="{A50E4F5E-BDAD-4C5B-BC15-E721C7E3726C}" srcId="{A2C7F6E4-134C-4609-B44D-2A0EA016FDBB}" destId="{A1D4DADA-328E-4121-8BA2-F668F3088561}" srcOrd="4" destOrd="0" parTransId="{40DB2C07-CA57-4EA4-9796-5093A4CFC200}" sibTransId="{BFF3CA2C-90D3-4313-8AE4-0553F437A328}"/>
    <dgm:cxn modelId="{D837A802-BD34-4DA4-94EB-FF82FA423886}" srcId="{796DA192-932A-498E-AEB7-63EC060A47CA}" destId="{90DAAD65-95C2-4114-852E-4DDBB8B9D786}" srcOrd="2" destOrd="0" parTransId="{9EB4DE4A-181C-4129-8E3E-C9E8778EE4B4}" sibTransId="{089EE18D-FB87-4C8D-A8CF-152E07AF5567}"/>
    <dgm:cxn modelId="{E0167273-B394-4855-9B17-E9A4A208BA8D}" srcId="{0A6A99D8-344F-4AD4-BA95-22D026191817}" destId="{A2C7F6E4-134C-4609-B44D-2A0EA016FDBB}" srcOrd="0" destOrd="0" parTransId="{D0FEC6DB-7611-41C7-B87E-BC99A3C5F289}" sibTransId="{17D8F2FC-E6A5-4B42-A16A-40BCEAF10F6F}"/>
    <dgm:cxn modelId="{24E64340-29C9-40B3-B906-7A629D393706}" srcId="{A2C7F6E4-134C-4609-B44D-2A0EA016FDBB}" destId="{1BBA44EE-0110-4D94-94E9-320987C3A6C1}" srcOrd="0" destOrd="0" parTransId="{DBDC3C50-B9B2-4D83-96B2-EA411C429FA6}" sibTransId="{1BA6F2BA-3846-4467-820E-098FC8EDFD6C}"/>
    <dgm:cxn modelId="{6CF77DA1-A1A7-4D2C-A46B-243F88592DFF}" srcId="{0A6A99D8-344F-4AD4-BA95-22D026191817}" destId="{C89B7C1A-4BE7-4FC7-B2E0-7CFE9257DEE8}" srcOrd="1" destOrd="0" parTransId="{95525A5E-4B21-4169-B0CD-91091DB25EAA}" sibTransId="{F5A4582A-77B1-4F1D-AFAB-5BBD11D004A6}"/>
    <dgm:cxn modelId="{8B62D42C-E6C2-490B-9176-C67840C445D5}" type="presOf" srcId="{17D8F2FC-E6A5-4B42-A16A-40BCEAF10F6F}" destId="{AED4AFCB-AE95-4650-9A59-D08FAD653C77}" srcOrd="1" destOrd="0" presId="urn:microsoft.com/office/officeart/2005/8/layout/process5"/>
    <dgm:cxn modelId="{04E21AE2-0767-4E9B-8DF0-A1232087C263}" type="presOf" srcId="{0A6A99D8-344F-4AD4-BA95-22D026191817}" destId="{DB3F8146-1496-4117-9A2F-9BA2D86D8DDE}" srcOrd="0" destOrd="0" presId="urn:microsoft.com/office/officeart/2005/8/layout/process5"/>
    <dgm:cxn modelId="{8D333BC1-27CF-4537-B0FB-C1A73F002F51}" srcId="{C89B7C1A-4BE7-4FC7-B2E0-7CFE9257DEE8}" destId="{ADBEB764-FD54-4403-8A50-FB9CBC452CB9}" srcOrd="1" destOrd="0" parTransId="{965BA2DB-921C-4D64-9B0C-F567340824D7}" sibTransId="{32169D9E-B6EF-43BF-92A6-3A32F5CE2111}"/>
    <dgm:cxn modelId="{50F964EF-7B34-4701-9588-6B7C938105B5}" srcId="{C89B7C1A-4BE7-4FC7-B2E0-7CFE9257DEE8}" destId="{FF58FD58-946B-45C9-B2F9-99BC77814AA8}" srcOrd="0" destOrd="0" parTransId="{4367ECD4-3C39-4BCA-BD44-F893A39C9444}" sibTransId="{2E01F3EC-1498-4ECF-9FE8-DAC76B1599C8}"/>
    <dgm:cxn modelId="{31009260-5C75-44D0-A7C0-E1479D2DAFEB}" srcId="{0A6A99D8-344F-4AD4-BA95-22D026191817}" destId="{110871AB-4CBD-4137-B322-5016BFF64333}" srcOrd="3" destOrd="0" parTransId="{09E765B3-D0DE-4524-8339-6DEDE3C34B33}" sibTransId="{17B8AAC7-026F-4804-9FFD-7603B6AA4167}"/>
    <dgm:cxn modelId="{81F6E062-16CD-438F-B5D2-8B5012E73423}" type="presOf" srcId="{796DA192-932A-498E-AEB7-63EC060A47CA}" destId="{0574F4F6-700B-4519-8061-E94E51BBB38A}" srcOrd="0" destOrd="0" presId="urn:microsoft.com/office/officeart/2005/8/layout/process5"/>
    <dgm:cxn modelId="{9F2D9A7E-5B00-4045-B743-305470B98C45}" type="presOf" srcId="{3521D4FB-F673-4149-B117-CCB0FECDAC34}" destId="{CF33ADDB-F1DD-47FA-8506-F39DB893B7F3}" srcOrd="0" destOrd="2" presId="urn:microsoft.com/office/officeart/2005/8/layout/process5"/>
    <dgm:cxn modelId="{EE074709-15DD-494D-8830-0EFA51239242}" srcId="{796DA192-932A-498E-AEB7-63EC060A47CA}" destId="{C9D2C11D-9DD7-4BB6-B2F4-EF6E8BBAE9AF}" srcOrd="1" destOrd="0" parTransId="{0563A5BF-A65F-47A4-A966-BA81D6E43A8E}" sibTransId="{ACF93CC7-0A65-4E87-8AA9-CD019B9B00AF}"/>
    <dgm:cxn modelId="{6D6DCC79-41DE-4C70-97DF-88087225B7E5}" srcId="{A2C7F6E4-134C-4609-B44D-2A0EA016FDBB}" destId="{6DBFB179-C921-4ED6-8226-1A7FAC7E2AF5}" srcOrd="5" destOrd="0" parTransId="{3A55B136-1EF6-463B-8025-27F91696FFC1}" sibTransId="{269BE63D-2E7E-44FF-A09A-001416BD95BF}"/>
    <dgm:cxn modelId="{0BA3B82A-5A78-4A12-9039-48558EA913BE}" type="presOf" srcId="{FF58FD58-946B-45C9-B2F9-99BC77814AA8}" destId="{FBEA198A-672D-46A7-A220-E09BBAEF58E9}" srcOrd="0" destOrd="1" presId="urn:microsoft.com/office/officeart/2005/8/layout/process5"/>
    <dgm:cxn modelId="{89C491CF-C1FF-459A-B2C0-4802C72D1E37}" type="presOf" srcId="{A1D4DADA-328E-4121-8BA2-F668F3088561}" destId="{CF33ADDB-F1DD-47FA-8506-F39DB893B7F3}" srcOrd="0" destOrd="5" presId="urn:microsoft.com/office/officeart/2005/8/layout/process5"/>
    <dgm:cxn modelId="{0FC8CDDC-57FD-42C8-877A-3AF70B8D23C9}" type="presOf" srcId="{1BBA44EE-0110-4D94-94E9-320987C3A6C1}" destId="{CF33ADDB-F1DD-47FA-8506-F39DB893B7F3}" srcOrd="0" destOrd="1" presId="urn:microsoft.com/office/officeart/2005/8/layout/process5"/>
    <dgm:cxn modelId="{1110A713-B627-45EE-9E96-A725B0882B40}" type="presOf" srcId="{87D11EF8-4332-4B6A-86CE-77F5B7084C14}" destId="{CF33ADDB-F1DD-47FA-8506-F39DB893B7F3}" srcOrd="0" destOrd="3" presId="urn:microsoft.com/office/officeart/2005/8/layout/process5"/>
    <dgm:cxn modelId="{5FDF01A7-C408-4ED1-B264-A89B2F1B261A}" type="presOf" srcId="{6DBFB179-C921-4ED6-8226-1A7FAC7E2AF5}" destId="{CF33ADDB-F1DD-47FA-8506-F39DB893B7F3}" srcOrd="0" destOrd="6" presId="urn:microsoft.com/office/officeart/2005/8/layout/process5"/>
    <dgm:cxn modelId="{9CAECF67-BBA7-4C02-87A4-6074849D819F}" type="presParOf" srcId="{DB3F8146-1496-4117-9A2F-9BA2D86D8DDE}" destId="{CF33ADDB-F1DD-47FA-8506-F39DB893B7F3}" srcOrd="0" destOrd="0" presId="urn:microsoft.com/office/officeart/2005/8/layout/process5"/>
    <dgm:cxn modelId="{982B0182-F4ED-481E-9EE0-899A53D1F88B}" type="presParOf" srcId="{DB3F8146-1496-4117-9A2F-9BA2D86D8DDE}" destId="{7E6730A1-1611-49D2-888A-1A910B67C390}" srcOrd="1" destOrd="0" presId="urn:microsoft.com/office/officeart/2005/8/layout/process5"/>
    <dgm:cxn modelId="{9C71ADD8-604D-4BFF-921E-16120CA80ED8}" type="presParOf" srcId="{7E6730A1-1611-49D2-888A-1A910B67C390}" destId="{AED4AFCB-AE95-4650-9A59-D08FAD653C77}" srcOrd="0" destOrd="0" presId="urn:microsoft.com/office/officeart/2005/8/layout/process5"/>
    <dgm:cxn modelId="{72795E39-E8BC-4EBE-9E4D-E23CD8106B53}" type="presParOf" srcId="{DB3F8146-1496-4117-9A2F-9BA2D86D8DDE}" destId="{FBEA198A-672D-46A7-A220-E09BBAEF58E9}" srcOrd="2" destOrd="0" presId="urn:microsoft.com/office/officeart/2005/8/layout/process5"/>
    <dgm:cxn modelId="{2B654800-E139-4B47-A9F6-F2BD7E1398CC}" type="presParOf" srcId="{DB3F8146-1496-4117-9A2F-9BA2D86D8DDE}" destId="{42D5709B-9496-4380-B7E3-738C6C199942}" srcOrd="3" destOrd="0" presId="urn:microsoft.com/office/officeart/2005/8/layout/process5"/>
    <dgm:cxn modelId="{982F5E60-C9CC-4FCA-B00E-763E5D6EF34E}" type="presParOf" srcId="{42D5709B-9496-4380-B7E3-738C6C199942}" destId="{F3D7E0D3-8213-4ED0-8CB9-A3459687854B}" srcOrd="0" destOrd="0" presId="urn:microsoft.com/office/officeart/2005/8/layout/process5"/>
    <dgm:cxn modelId="{F2A8FEF5-E9CE-45A0-9A7C-68745C6709C8}" type="presParOf" srcId="{DB3F8146-1496-4117-9A2F-9BA2D86D8DDE}" destId="{0574F4F6-700B-4519-8061-E94E51BBB38A}" srcOrd="4" destOrd="0" presId="urn:microsoft.com/office/officeart/2005/8/layout/process5"/>
    <dgm:cxn modelId="{C114A6BD-ECFE-42D4-BAFB-DFD074A26183}" type="presParOf" srcId="{DB3F8146-1496-4117-9A2F-9BA2D86D8DDE}" destId="{1662FD82-F00D-4366-A06D-D9B4AE50C69D}" srcOrd="5" destOrd="0" presId="urn:microsoft.com/office/officeart/2005/8/layout/process5"/>
    <dgm:cxn modelId="{6E20BDA1-F0F3-458C-B38C-372E9EDF4E4C}" type="presParOf" srcId="{1662FD82-F00D-4366-A06D-D9B4AE50C69D}" destId="{CD8FC53E-0568-4D49-A3DA-B56D3347832D}" srcOrd="0" destOrd="0" presId="urn:microsoft.com/office/officeart/2005/8/layout/process5"/>
    <dgm:cxn modelId="{F34AC2E4-55E9-4DB4-B54D-83662D9B4606}" type="presParOf" srcId="{DB3F8146-1496-4117-9A2F-9BA2D86D8DDE}" destId="{5F88A36D-1338-41A1-86CC-5280C677246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F2E59B0-5B89-4ED7-A4A3-57E1E6CFE757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169AF-003E-405D-8968-91C15C43FFC2}">
      <dgm:prSet/>
      <dgm:spPr/>
      <dgm:t>
        <a:bodyPr/>
        <a:lstStyle/>
        <a:p>
          <a:pPr rtl="0"/>
          <a:r>
            <a:rPr lang="pt-BR" b="1" smtClean="0"/>
            <a:t>Conduzir as aquisições</a:t>
          </a:r>
          <a:endParaRPr lang="en-US"/>
        </a:p>
      </dgm:t>
    </dgm:pt>
    <dgm:pt modelId="{157979FB-9DAA-4112-B1DE-041BEB4D1A53}" type="parTrans" cxnId="{4E68A555-B7EC-444D-A834-6B4539BACF53}">
      <dgm:prSet/>
      <dgm:spPr/>
      <dgm:t>
        <a:bodyPr/>
        <a:lstStyle/>
        <a:p>
          <a:endParaRPr lang="en-US"/>
        </a:p>
      </dgm:t>
    </dgm:pt>
    <dgm:pt modelId="{585278A2-CBBC-41B9-8ED6-579868E73981}" type="sibTrans" cxnId="{4E68A555-B7EC-444D-A834-6B4539BACF53}">
      <dgm:prSet/>
      <dgm:spPr/>
      <dgm:t>
        <a:bodyPr/>
        <a:lstStyle/>
        <a:p>
          <a:endParaRPr lang="en-US"/>
        </a:p>
      </dgm:t>
    </dgm:pt>
    <dgm:pt modelId="{1915CB15-BFB9-4CF6-B1AF-DBBAA93D3AA6}">
      <dgm:prSet/>
      <dgm:spPr/>
      <dgm:t>
        <a:bodyPr/>
        <a:lstStyle/>
        <a:p>
          <a:pPr rtl="0"/>
          <a:r>
            <a:rPr lang="pt-BR" dirty="0" smtClean="0"/>
            <a:t>Obter respostas (RFP, RFQ, RFI)</a:t>
          </a:r>
          <a:endParaRPr lang="en-US" dirty="0"/>
        </a:p>
      </dgm:t>
    </dgm:pt>
    <dgm:pt modelId="{48915A67-001A-4E4C-8C92-2FE471AD1B17}" type="parTrans" cxnId="{F5A9939B-F629-452D-ADAC-6707842A69AA}">
      <dgm:prSet/>
      <dgm:spPr/>
      <dgm:t>
        <a:bodyPr/>
        <a:lstStyle/>
        <a:p>
          <a:endParaRPr lang="en-US"/>
        </a:p>
      </dgm:t>
    </dgm:pt>
    <dgm:pt modelId="{5B44339C-A594-4F55-8240-5FDAB58AFEDC}" type="sibTrans" cxnId="{F5A9939B-F629-452D-ADAC-6707842A69AA}">
      <dgm:prSet/>
      <dgm:spPr/>
      <dgm:t>
        <a:bodyPr/>
        <a:lstStyle/>
        <a:p>
          <a:endParaRPr lang="en-US"/>
        </a:p>
      </dgm:t>
    </dgm:pt>
    <dgm:pt modelId="{F2453496-6271-4C85-AB07-DCE0876476E3}">
      <dgm:prSet/>
      <dgm:spPr/>
      <dgm:t>
        <a:bodyPr/>
        <a:lstStyle/>
        <a:p>
          <a:pPr rtl="0"/>
          <a:r>
            <a:rPr lang="pt-BR" dirty="0" smtClean="0"/>
            <a:t>Reunir com fornecedores</a:t>
          </a:r>
          <a:endParaRPr lang="en-US" dirty="0"/>
        </a:p>
      </dgm:t>
    </dgm:pt>
    <dgm:pt modelId="{9891E2C5-11BC-4910-8C9C-FE57379F1E04}" type="parTrans" cxnId="{6E871C8C-8511-469E-A8B2-02AE9CF4A316}">
      <dgm:prSet/>
      <dgm:spPr/>
      <dgm:t>
        <a:bodyPr/>
        <a:lstStyle/>
        <a:p>
          <a:endParaRPr lang="en-US"/>
        </a:p>
      </dgm:t>
    </dgm:pt>
    <dgm:pt modelId="{6DFCE8DB-6BA0-47F9-A001-DB69CA93D29B}" type="sibTrans" cxnId="{6E871C8C-8511-469E-A8B2-02AE9CF4A316}">
      <dgm:prSet/>
      <dgm:spPr/>
      <dgm:t>
        <a:bodyPr/>
        <a:lstStyle/>
        <a:p>
          <a:endParaRPr lang="en-US"/>
        </a:p>
      </dgm:t>
    </dgm:pt>
    <dgm:pt modelId="{E258DDA3-46BB-4C07-80A4-CF16E1C7FCC6}">
      <dgm:prSet/>
      <dgm:spPr/>
      <dgm:t>
        <a:bodyPr/>
        <a:lstStyle/>
        <a:p>
          <a:pPr rtl="0"/>
          <a:r>
            <a:rPr lang="pt-BR" dirty="0" smtClean="0"/>
            <a:t>Classificar Propostas / Selecionar fornecedor</a:t>
          </a:r>
          <a:endParaRPr lang="en-US" dirty="0"/>
        </a:p>
      </dgm:t>
    </dgm:pt>
    <dgm:pt modelId="{FD555E6F-C305-492C-BA1D-2E41BB0068F9}" type="parTrans" cxnId="{8741BBD4-6414-4095-9344-306D9EBF3E2C}">
      <dgm:prSet/>
      <dgm:spPr/>
      <dgm:t>
        <a:bodyPr/>
        <a:lstStyle/>
        <a:p>
          <a:endParaRPr lang="en-US"/>
        </a:p>
      </dgm:t>
    </dgm:pt>
    <dgm:pt modelId="{58A80474-A24D-4957-9D94-3A69E08D8221}" type="sibTrans" cxnId="{8741BBD4-6414-4095-9344-306D9EBF3E2C}">
      <dgm:prSet/>
      <dgm:spPr/>
      <dgm:t>
        <a:bodyPr/>
        <a:lstStyle/>
        <a:p>
          <a:endParaRPr lang="en-US"/>
        </a:p>
      </dgm:t>
    </dgm:pt>
    <dgm:pt modelId="{2684D7BB-3D64-4255-91BA-93564FB09666}">
      <dgm:prSet/>
      <dgm:spPr/>
      <dgm:t>
        <a:bodyPr/>
        <a:lstStyle/>
        <a:p>
          <a:pPr rtl="0"/>
          <a:r>
            <a:rPr lang="pt-BR" dirty="0" smtClean="0"/>
            <a:t>Negociar e Redigir contrato</a:t>
          </a:r>
          <a:endParaRPr lang="en-US" dirty="0"/>
        </a:p>
      </dgm:t>
    </dgm:pt>
    <dgm:pt modelId="{7D835577-8E83-439D-AC4B-B1CE147A346C}" type="parTrans" cxnId="{36A2905F-850F-42D6-8BDE-1D15B5EE651C}">
      <dgm:prSet/>
      <dgm:spPr/>
      <dgm:t>
        <a:bodyPr/>
        <a:lstStyle/>
        <a:p>
          <a:endParaRPr lang="en-US"/>
        </a:p>
      </dgm:t>
    </dgm:pt>
    <dgm:pt modelId="{56975D52-CED4-4787-AD5F-F76E7C03A9D4}" type="sibTrans" cxnId="{36A2905F-850F-42D6-8BDE-1D15B5EE651C}">
      <dgm:prSet/>
      <dgm:spPr/>
      <dgm:t>
        <a:bodyPr/>
        <a:lstStyle/>
        <a:p>
          <a:endParaRPr lang="en-US"/>
        </a:p>
      </dgm:t>
    </dgm:pt>
    <dgm:pt modelId="{E57D138E-87CC-459C-B9AE-4C6C52D8C21B}">
      <dgm:prSet/>
      <dgm:spPr/>
      <dgm:t>
        <a:bodyPr/>
        <a:lstStyle/>
        <a:p>
          <a:pPr rtl="0"/>
          <a:r>
            <a:rPr lang="pt-BR" dirty="0" smtClean="0"/>
            <a:t>Assinar contrato</a:t>
          </a:r>
          <a:endParaRPr lang="en-US" dirty="0"/>
        </a:p>
      </dgm:t>
    </dgm:pt>
    <dgm:pt modelId="{F51DE48C-9294-4D79-80A1-5496D40D811F}" type="parTrans" cxnId="{62576923-F8C6-44C7-AB2C-04F0F58C3F35}">
      <dgm:prSet/>
      <dgm:spPr/>
      <dgm:t>
        <a:bodyPr/>
        <a:lstStyle/>
        <a:p>
          <a:endParaRPr lang="en-US"/>
        </a:p>
      </dgm:t>
    </dgm:pt>
    <dgm:pt modelId="{B4F6D59C-6FF2-44A1-932B-8BF247B04089}" type="sibTrans" cxnId="{62576923-F8C6-44C7-AB2C-04F0F58C3F35}">
      <dgm:prSet/>
      <dgm:spPr/>
      <dgm:t>
        <a:bodyPr/>
        <a:lstStyle/>
        <a:p>
          <a:endParaRPr lang="en-US"/>
        </a:p>
      </dgm:t>
    </dgm:pt>
    <dgm:pt modelId="{FC044080-931C-497F-8D4E-559D2C72BFDA}" type="pres">
      <dgm:prSet presAssocID="{9F2E59B0-5B89-4ED7-A4A3-57E1E6CFE7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A396E8A-C97B-4B57-A402-93B8821082D8}" type="pres">
      <dgm:prSet presAssocID="{970169AF-003E-405D-8968-91C15C43FFC2}" presName="vertFlow" presStyleCnt="0"/>
      <dgm:spPr/>
    </dgm:pt>
    <dgm:pt modelId="{B1002FF3-D97C-414F-A66C-4B1645F3D39B}" type="pres">
      <dgm:prSet presAssocID="{970169AF-003E-405D-8968-91C15C43FFC2}" presName="header" presStyleLbl="node1" presStyleIdx="0" presStyleCnt="1"/>
      <dgm:spPr/>
      <dgm:t>
        <a:bodyPr/>
        <a:lstStyle/>
        <a:p>
          <a:endParaRPr lang="pt-BR"/>
        </a:p>
      </dgm:t>
    </dgm:pt>
    <dgm:pt modelId="{36FFA341-A590-4142-A923-E768BCA9D90A}" type="pres">
      <dgm:prSet presAssocID="{48915A67-001A-4E4C-8C92-2FE471AD1B17}" presName="parTrans" presStyleLbl="sibTrans2D1" presStyleIdx="0" presStyleCnt="5"/>
      <dgm:spPr/>
      <dgm:t>
        <a:bodyPr/>
        <a:lstStyle/>
        <a:p>
          <a:endParaRPr lang="pt-BR"/>
        </a:p>
      </dgm:t>
    </dgm:pt>
    <dgm:pt modelId="{F5F850CA-84FC-4B9B-AE70-53FAAC5B4BD6}" type="pres">
      <dgm:prSet presAssocID="{1915CB15-BFB9-4CF6-B1AF-DBBAA93D3AA6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B49820-1BF8-418F-9A3F-A358FB80B2B8}" type="pres">
      <dgm:prSet presAssocID="{5B44339C-A594-4F55-8240-5FDAB58AFEDC}" presName="sibTrans" presStyleLbl="sibTrans2D1" presStyleIdx="1" presStyleCnt="5"/>
      <dgm:spPr/>
      <dgm:t>
        <a:bodyPr/>
        <a:lstStyle/>
        <a:p>
          <a:endParaRPr lang="pt-BR"/>
        </a:p>
      </dgm:t>
    </dgm:pt>
    <dgm:pt modelId="{D5E9AD07-EA8B-419B-A6F4-6497CFFF7535}" type="pres">
      <dgm:prSet presAssocID="{F2453496-6271-4C85-AB07-DCE0876476E3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24BE95-4060-406D-ADB1-F677925C5FD7}" type="pres">
      <dgm:prSet presAssocID="{6DFCE8DB-6BA0-47F9-A001-DB69CA93D29B}" presName="sibTrans" presStyleLbl="sibTrans2D1" presStyleIdx="2" presStyleCnt="5"/>
      <dgm:spPr/>
      <dgm:t>
        <a:bodyPr/>
        <a:lstStyle/>
        <a:p>
          <a:endParaRPr lang="pt-BR"/>
        </a:p>
      </dgm:t>
    </dgm:pt>
    <dgm:pt modelId="{5A56A7B4-BB57-4AD8-BA70-BDD97471BCE6}" type="pres">
      <dgm:prSet presAssocID="{E258DDA3-46BB-4C07-80A4-CF16E1C7FCC6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64897A-3ED7-4BBB-A021-01F585871482}" type="pres">
      <dgm:prSet presAssocID="{58A80474-A24D-4957-9D94-3A69E08D8221}" presName="sibTrans" presStyleLbl="sibTrans2D1" presStyleIdx="3" presStyleCnt="5"/>
      <dgm:spPr/>
      <dgm:t>
        <a:bodyPr/>
        <a:lstStyle/>
        <a:p>
          <a:endParaRPr lang="pt-BR"/>
        </a:p>
      </dgm:t>
    </dgm:pt>
    <dgm:pt modelId="{D4C2775F-6D5A-4795-8BE0-A8A614E0EFC2}" type="pres">
      <dgm:prSet presAssocID="{2684D7BB-3D64-4255-91BA-93564FB09666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AD3EFE-5C1B-469B-A752-227F3CCCAD4D}" type="pres">
      <dgm:prSet presAssocID="{56975D52-CED4-4787-AD5F-F76E7C03A9D4}" presName="sibTrans" presStyleLbl="sibTrans2D1" presStyleIdx="4" presStyleCnt="5"/>
      <dgm:spPr/>
      <dgm:t>
        <a:bodyPr/>
        <a:lstStyle/>
        <a:p>
          <a:endParaRPr lang="pt-BR"/>
        </a:p>
      </dgm:t>
    </dgm:pt>
    <dgm:pt modelId="{77208B4A-DAA3-43D7-8E95-72B12173A631}" type="pres">
      <dgm:prSet presAssocID="{E57D138E-87CC-459C-B9AE-4C6C52D8C21B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FDE1EE2-9BA4-4228-8E53-6537F9CD50E7}" type="presOf" srcId="{58A80474-A24D-4957-9D94-3A69E08D8221}" destId="{6664897A-3ED7-4BBB-A021-01F585871482}" srcOrd="0" destOrd="0" presId="urn:microsoft.com/office/officeart/2005/8/layout/lProcess1"/>
    <dgm:cxn modelId="{46836CA7-BD12-4F07-A778-13561D41656D}" type="presOf" srcId="{5B44339C-A594-4F55-8240-5FDAB58AFEDC}" destId="{86B49820-1BF8-418F-9A3F-A358FB80B2B8}" srcOrd="0" destOrd="0" presId="urn:microsoft.com/office/officeart/2005/8/layout/lProcess1"/>
    <dgm:cxn modelId="{6E871C8C-8511-469E-A8B2-02AE9CF4A316}" srcId="{970169AF-003E-405D-8968-91C15C43FFC2}" destId="{F2453496-6271-4C85-AB07-DCE0876476E3}" srcOrd="1" destOrd="0" parTransId="{9891E2C5-11BC-4910-8C9C-FE57379F1E04}" sibTransId="{6DFCE8DB-6BA0-47F9-A001-DB69CA93D29B}"/>
    <dgm:cxn modelId="{DD058076-1F2D-4919-A011-A38C2A7555AD}" type="presOf" srcId="{1915CB15-BFB9-4CF6-B1AF-DBBAA93D3AA6}" destId="{F5F850CA-84FC-4B9B-AE70-53FAAC5B4BD6}" srcOrd="0" destOrd="0" presId="urn:microsoft.com/office/officeart/2005/8/layout/lProcess1"/>
    <dgm:cxn modelId="{8741BBD4-6414-4095-9344-306D9EBF3E2C}" srcId="{970169AF-003E-405D-8968-91C15C43FFC2}" destId="{E258DDA3-46BB-4C07-80A4-CF16E1C7FCC6}" srcOrd="2" destOrd="0" parTransId="{FD555E6F-C305-492C-BA1D-2E41BB0068F9}" sibTransId="{58A80474-A24D-4957-9D94-3A69E08D8221}"/>
    <dgm:cxn modelId="{2EE8E5FE-B62F-49C6-A813-18E5F9EDB8BA}" type="presOf" srcId="{9F2E59B0-5B89-4ED7-A4A3-57E1E6CFE757}" destId="{FC044080-931C-497F-8D4E-559D2C72BFDA}" srcOrd="0" destOrd="0" presId="urn:microsoft.com/office/officeart/2005/8/layout/lProcess1"/>
    <dgm:cxn modelId="{83E49B9D-1EBE-40A5-8B5E-8FCBD47D25F5}" type="presOf" srcId="{2684D7BB-3D64-4255-91BA-93564FB09666}" destId="{D4C2775F-6D5A-4795-8BE0-A8A614E0EFC2}" srcOrd="0" destOrd="0" presId="urn:microsoft.com/office/officeart/2005/8/layout/lProcess1"/>
    <dgm:cxn modelId="{243C97C1-BB44-4013-A7B1-37A375FE36F5}" type="presOf" srcId="{48915A67-001A-4E4C-8C92-2FE471AD1B17}" destId="{36FFA341-A590-4142-A923-E768BCA9D90A}" srcOrd="0" destOrd="0" presId="urn:microsoft.com/office/officeart/2005/8/layout/lProcess1"/>
    <dgm:cxn modelId="{8B3897B0-E21D-41E5-8239-8B6BAE0621A6}" type="presOf" srcId="{F2453496-6271-4C85-AB07-DCE0876476E3}" destId="{D5E9AD07-EA8B-419B-A6F4-6497CFFF7535}" srcOrd="0" destOrd="0" presId="urn:microsoft.com/office/officeart/2005/8/layout/lProcess1"/>
    <dgm:cxn modelId="{17EFF11E-C502-4441-9288-B270792567C0}" type="presOf" srcId="{970169AF-003E-405D-8968-91C15C43FFC2}" destId="{B1002FF3-D97C-414F-A66C-4B1645F3D39B}" srcOrd="0" destOrd="0" presId="urn:microsoft.com/office/officeart/2005/8/layout/lProcess1"/>
    <dgm:cxn modelId="{4E68A555-B7EC-444D-A834-6B4539BACF53}" srcId="{9F2E59B0-5B89-4ED7-A4A3-57E1E6CFE757}" destId="{970169AF-003E-405D-8968-91C15C43FFC2}" srcOrd="0" destOrd="0" parTransId="{157979FB-9DAA-4112-B1DE-041BEB4D1A53}" sibTransId="{585278A2-CBBC-41B9-8ED6-579868E73981}"/>
    <dgm:cxn modelId="{36A2905F-850F-42D6-8BDE-1D15B5EE651C}" srcId="{970169AF-003E-405D-8968-91C15C43FFC2}" destId="{2684D7BB-3D64-4255-91BA-93564FB09666}" srcOrd="3" destOrd="0" parTransId="{7D835577-8E83-439D-AC4B-B1CE147A346C}" sibTransId="{56975D52-CED4-4787-AD5F-F76E7C03A9D4}"/>
    <dgm:cxn modelId="{0F2B0F59-3475-4D10-A247-35C85BDD2B86}" type="presOf" srcId="{E258DDA3-46BB-4C07-80A4-CF16E1C7FCC6}" destId="{5A56A7B4-BB57-4AD8-BA70-BDD97471BCE6}" srcOrd="0" destOrd="0" presId="urn:microsoft.com/office/officeart/2005/8/layout/lProcess1"/>
    <dgm:cxn modelId="{CE1F33BF-9FDD-4FA6-90A4-5CED7F3DBA63}" type="presOf" srcId="{56975D52-CED4-4787-AD5F-F76E7C03A9D4}" destId="{1AAD3EFE-5C1B-469B-A752-227F3CCCAD4D}" srcOrd="0" destOrd="0" presId="urn:microsoft.com/office/officeart/2005/8/layout/lProcess1"/>
    <dgm:cxn modelId="{62576923-F8C6-44C7-AB2C-04F0F58C3F35}" srcId="{970169AF-003E-405D-8968-91C15C43FFC2}" destId="{E57D138E-87CC-459C-B9AE-4C6C52D8C21B}" srcOrd="4" destOrd="0" parTransId="{F51DE48C-9294-4D79-80A1-5496D40D811F}" sibTransId="{B4F6D59C-6FF2-44A1-932B-8BF247B04089}"/>
    <dgm:cxn modelId="{36C71A19-04E3-49DD-BDD9-FE4D996BE69A}" type="presOf" srcId="{E57D138E-87CC-459C-B9AE-4C6C52D8C21B}" destId="{77208B4A-DAA3-43D7-8E95-72B12173A631}" srcOrd="0" destOrd="0" presId="urn:microsoft.com/office/officeart/2005/8/layout/lProcess1"/>
    <dgm:cxn modelId="{A5981742-F640-4375-80B5-4F94E4F87DA9}" type="presOf" srcId="{6DFCE8DB-6BA0-47F9-A001-DB69CA93D29B}" destId="{F324BE95-4060-406D-ADB1-F677925C5FD7}" srcOrd="0" destOrd="0" presId="urn:microsoft.com/office/officeart/2005/8/layout/lProcess1"/>
    <dgm:cxn modelId="{F5A9939B-F629-452D-ADAC-6707842A69AA}" srcId="{970169AF-003E-405D-8968-91C15C43FFC2}" destId="{1915CB15-BFB9-4CF6-B1AF-DBBAA93D3AA6}" srcOrd="0" destOrd="0" parTransId="{48915A67-001A-4E4C-8C92-2FE471AD1B17}" sibTransId="{5B44339C-A594-4F55-8240-5FDAB58AFEDC}"/>
    <dgm:cxn modelId="{0454A72F-4871-40CF-9628-36CF78CD425A}" type="presParOf" srcId="{FC044080-931C-497F-8D4E-559D2C72BFDA}" destId="{7A396E8A-C97B-4B57-A402-93B8821082D8}" srcOrd="0" destOrd="0" presId="urn:microsoft.com/office/officeart/2005/8/layout/lProcess1"/>
    <dgm:cxn modelId="{B0176AD9-3A0B-41E5-AF01-5103319674E9}" type="presParOf" srcId="{7A396E8A-C97B-4B57-A402-93B8821082D8}" destId="{B1002FF3-D97C-414F-A66C-4B1645F3D39B}" srcOrd="0" destOrd="0" presId="urn:microsoft.com/office/officeart/2005/8/layout/lProcess1"/>
    <dgm:cxn modelId="{AB7E2BE1-C180-4539-8DAD-89CF896B8CEF}" type="presParOf" srcId="{7A396E8A-C97B-4B57-A402-93B8821082D8}" destId="{36FFA341-A590-4142-A923-E768BCA9D90A}" srcOrd="1" destOrd="0" presId="urn:microsoft.com/office/officeart/2005/8/layout/lProcess1"/>
    <dgm:cxn modelId="{A50D247C-8CF1-410E-BB90-49D6AB943AEB}" type="presParOf" srcId="{7A396E8A-C97B-4B57-A402-93B8821082D8}" destId="{F5F850CA-84FC-4B9B-AE70-53FAAC5B4BD6}" srcOrd="2" destOrd="0" presId="urn:microsoft.com/office/officeart/2005/8/layout/lProcess1"/>
    <dgm:cxn modelId="{CBB2AB36-1D1A-48BD-8E2D-E8C9522C030B}" type="presParOf" srcId="{7A396E8A-C97B-4B57-A402-93B8821082D8}" destId="{86B49820-1BF8-418F-9A3F-A358FB80B2B8}" srcOrd="3" destOrd="0" presId="urn:microsoft.com/office/officeart/2005/8/layout/lProcess1"/>
    <dgm:cxn modelId="{251F4E6A-699A-4F3D-A322-1FF546873DCA}" type="presParOf" srcId="{7A396E8A-C97B-4B57-A402-93B8821082D8}" destId="{D5E9AD07-EA8B-419B-A6F4-6497CFFF7535}" srcOrd="4" destOrd="0" presId="urn:microsoft.com/office/officeart/2005/8/layout/lProcess1"/>
    <dgm:cxn modelId="{32F47CFD-9080-4CDA-B616-1C2C0279ADE0}" type="presParOf" srcId="{7A396E8A-C97B-4B57-A402-93B8821082D8}" destId="{F324BE95-4060-406D-ADB1-F677925C5FD7}" srcOrd="5" destOrd="0" presId="urn:microsoft.com/office/officeart/2005/8/layout/lProcess1"/>
    <dgm:cxn modelId="{1B667B25-D9EE-4A1F-9017-C009C65C8384}" type="presParOf" srcId="{7A396E8A-C97B-4B57-A402-93B8821082D8}" destId="{5A56A7B4-BB57-4AD8-BA70-BDD97471BCE6}" srcOrd="6" destOrd="0" presId="urn:microsoft.com/office/officeart/2005/8/layout/lProcess1"/>
    <dgm:cxn modelId="{B9F971A0-63C8-461A-8809-882E9C8B8AC2}" type="presParOf" srcId="{7A396E8A-C97B-4B57-A402-93B8821082D8}" destId="{6664897A-3ED7-4BBB-A021-01F585871482}" srcOrd="7" destOrd="0" presId="urn:microsoft.com/office/officeart/2005/8/layout/lProcess1"/>
    <dgm:cxn modelId="{6C7E4368-DFAB-4E4F-8B58-3A27F46F040E}" type="presParOf" srcId="{7A396E8A-C97B-4B57-A402-93B8821082D8}" destId="{D4C2775F-6D5A-4795-8BE0-A8A614E0EFC2}" srcOrd="8" destOrd="0" presId="urn:microsoft.com/office/officeart/2005/8/layout/lProcess1"/>
    <dgm:cxn modelId="{E123E7B1-8B24-43FE-BB5F-2E59C4140DB5}" type="presParOf" srcId="{7A396E8A-C97B-4B57-A402-93B8821082D8}" destId="{1AAD3EFE-5C1B-469B-A752-227F3CCCAD4D}" srcOrd="9" destOrd="0" presId="urn:microsoft.com/office/officeart/2005/8/layout/lProcess1"/>
    <dgm:cxn modelId="{C2B90269-47D9-4400-A2EE-B0F958E2CD4D}" type="presParOf" srcId="{7A396E8A-C97B-4B57-A402-93B8821082D8}" destId="{77208B4A-DAA3-43D7-8E95-72B12173A631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5DC5A-322B-4AE2-8514-20927DF6049F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FF11D974-1637-41BB-A128-030708B8B348}">
      <dgm:prSet phldrT="[Text]"/>
      <dgm:spPr/>
      <dgm:t>
        <a:bodyPr/>
        <a:lstStyle/>
        <a:p>
          <a:r>
            <a:rPr lang="pt-BR" dirty="0" smtClean="0"/>
            <a:t>Madeira, pregos, ...</a:t>
          </a:r>
          <a:endParaRPr lang="pt-BR" dirty="0"/>
        </a:p>
      </dgm:t>
    </dgm:pt>
    <dgm:pt modelId="{151AE3BB-0A93-4409-AF1A-EC034D5497DB}" type="parTrans" cxnId="{BD3E874A-9740-4914-9647-178F1F69FFC7}">
      <dgm:prSet/>
      <dgm:spPr/>
      <dgm:t>
        <a:bodyPr/>
        <a:lstStyle/>
        <a:p>
          <a:endParaRPr lang="pt-BR"/>
        </a:p>
      </dgm:t>
    </dgm:pt>
    <dgm:pt modelId="{5EE8C333-EA24-4F23-903D-779D08AD9CFB}" type="sibTrans" cxnId="{BD3E874A-9740-4914-9647-178F1F69FFC7}">
      <dgm:prSet/>
      <dgm:spPr/>
      <dgm:t>
        <a:bodyPr/>
        <a:lstStyle/>
        <a:p>
          <a:endParaRPr lang="pt-BR"/>
        </a:p>
      </dgm:t>
    </dgm:pt>
    <dgm:pt modelId="{1AD6920C-E0E9-4596-95D7-09B78162C3B4}">
      <dgm:prSet phldrT="[Text]"/>
      <dgm:spPr/>
      <dgm:t>
        <a:bodyPr/>
        <a:lstStyle/>
        <a:p>
          <a:r>
            <a:rPr lang="pt-BR" dirty="0" smtClean="0"/>
            <a:t>Serrote, Martelo, ..</a:t>
          </a:r>
          <a:endParaRPr lang="pt-BR" dirty="0"/>
        </a:p>
      </dgm:t>
    </dgm:pt>
    <dgm:pt modelId="{CA3CDBA6-199F-4FEE-BB51-222AA771FB3D}" type="parTrans" cxnId="{846012F2-C820-491B-9F0D-638A86AF09AB}">
      <dgm:prSet/>
      <dgm:spPr/>
      <dgm:t>
        <a:bodyPr/>
        <a:lstStyle/>
        <a:p>
          <a:endParaRPr lang="pt-BR"/>
        </a:p>
      </dgm:t>
    </dgm:pt>
    <dgm:pt modelId="{57208013-F541-4A21-90D7-FC5665CB7A9B}" type="sibTrans" cxnId="{846012F2-C820-491B-9F0D-638A86AF09AB}">
      <dgm:prSet/>
      <dgm:spPr/>
      <dgm:t>
        <a:bodyPr/>
        <a:lstStyle/>
        <a:p>
          <a:endParaRPr lang="pt-BR"/>
        </a:p>
      </dgm:t>
    </dgm:pt>
    <dgm:pt modelId="{E0B4EB54-EE0D-4E83-BA7B-825859B56199}">
      <dgm:prSet phldrT="[Text]"/>
      <dgm:spPr/>
      <dgm:t>
        <a:bodyPr/>
        <a:lstStyle/>
        <a:p>
          <a:r>
            <a:rPr lang="pt-BR" dirty="0" smtClean="0"/>
            <a:t>Telhado de madeira</a:t>
          </a:r>
          <a:endParaRPr lang="pt-BR" dirty="0"/>
        </a:p>
      </dgm:t>
    </dgm:pt>
    <dgm:pt modelId="{0C01C187-9CB0-4A15-BF98-2BD39DE9F345}" type="parTrans" cxnId="{5ABBE25B-4B30-4795-B60F-5158FB143685}">
      <dgm:prSet/>
      <dgm:spPr/>
      <dgm:t>
        <a:bodyPr/>
        <a:lstStyle/>
        <a:p>
          <a:endParaRPr lang="pt-BR"/>
        </a:p>
      </dgm:t>
    </dgm:pt>
    <dgm:pt modelId="{E1840DA6-7DC1-42AF-A936-019FC41AEA59}" type="sibTrans" cxnId="{5ABBE25B-4B30-4795-B60F-5158FB143685}">
      <dgm:prSet/>
      <dgm:spPr/>
      <dgm:t>
        <a:bodyPr/>
        <a:lstStyle/>
        <a:p>
          <a:endParaRPr lang="pt-BR"/>
        </a:p>
      </dgm:t>
    </dgm:pt>
    <dgm:pt modelId="{619D3275-78CA-4652-8B11-750515724155}" type="pres">
      <dgm:prSet presAssocID="{B225DC5A-322B-4AE2-8514-20927DF6049F}" presName="CompostProcess" presStyleCnt="0">
        <dgm:presLayoutVars>
          <dgm:dir/>
          <dgm:resizeHandles val="exact"/>
        </dgm:presLayoutVars>
      </dgm:prSet>
      <dgm:spPr/>
    </dgm:pt>
    <dgm:pt modelId="{6EE42900-BAD5-49B9-829F-7A9FB34F54CB}" type="pres">
      <dgm:prSet presAssocID="{B225DC5A-322B-4AE2-8514-20927DF6049F}" presName="arrow" presStyleLbl="bgShp" presStyleIdx="0" presStyleCnt="1" custLinFactNeighborY="3514"/>
      <dgm:spPr/>
    </dgm:pt>
    <dgm:pt modelId="{16B55490-DFC7-460D-A131-2FD75099A207}" type="pres">
      <dgm:prSet presAssocID="{B225DC5A-322B-4AE2-8514-20927DF6049F}" presName="linearProcess" presStyleCnt="0"/>
      <dgm:spPr/>
    </dgm:pt>
    <dgm:pt modelId="{6AADBCFA-AAED-4287-9190-4124DD319C25}" type="pres">
      <dgm:prSet presAssocID="{FF11D974-1637-41BB-A128-030708B8B34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FB913C-5AEF-4DFF-A4C7-3136D844F55F}" type="pres">
      <dgm:prSet presAssocID="{5EE8C333-EA24-4F23-903D-779D08AD9CFB}" presName="sibTrans" presStyleCnt="0"/>
      <dgm:spPr/>
    </dgm:pt>
    <dgm:pt modelId="{CC90D174-4008-40DC-A308-3B47A2FE488D}" type="pres">
      <dgm:prSet presAssocID="{1AD6920C-E0E9-4596-95D7-09B78162C3B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961073-FB0F-4CE1-805D-B4A2AE21B7BA}" type="pres">
      <dgm:prSet presAssocID="{57208013-F541-4A21-90D7-FC5665CB7A9B}" presName="sibTrans" presStyleCnt="0"/>
      <dgm:spPr/>
    </dgm:pt>
    <dgm:pt modelId="{DDCCA3BB-1EA8-4F6D-A765-43616970FC47}" type="pres">
      <dgm:prSet presAssocID="{E0B4EB54-EE0D-4E83-BA7B-825859B5619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F2E0F2-0B30-4521-9644-8ED42C69CD11}" type="presOf" srcId="{FF11D974-1637-41BB-A128-030708B8B348}" destId="{6AADBCFA-AAED-4287-9190-4124DD319C25}" srcOrd="0" destOrd="0" presId="urn:microsoft.com/office/officeart/2005/8/layout/hProcess9"/>
    <dgm:cxn modelId="{846012F2-C820-491B-9F0D-638A86AF09AB}" srcId="{B225DC5A-322B-4AE2-8514-20927DF6049F}" destId="{1AD6920C-E0E9-4596-95D7-09B78162C3B4}" srcOrd="1" destOrd="0" parTransId="{CA3CDBA6-199F-4FEE-BB51-222AA771FB3D}" sibTransId="{57208013-F541-4A21-90D7-FC5665CB7A9B}"/>
    <dgm:cxn modelId="{BD3E874A-9740-4914-9647-178F1F69FFC7}" srcId="{B225DC5A-322B-4AE2-8514-20927DF6049F}" destId="{FF11D974-1637-41BB-A128-030708B8B348}" srcOrd="0" destOrd="0" parTransId="{151AE3BB-0A93-4409-AF1A-EC034D5497DB}" sibTransId="{5EE8C333-EA24-4F23-903D-779D08AD9CFB}"/>
    <dgm:cxn modelId="{184E8DAD-F32C-4BED-87C8-9DDA75035055}" type="presOf" srcId="{B225DC5A-322B-4AE2-8514-20927DF6049F}" destId="{619D3275-78CA-4652-8B11-750515724155}" srcOrd="0" destOrd="0" presId="urn:microsoft.com/office/officeart/2005/8/layout/hProcess9"/>
    <dgm:cxn modelId="{23D1759A-AF48-4381-A37C-68FEB2152D64}" type="presOf" srcId="{E0B4EB54-EE0D-4E83-BA7B-825859B56199}" destId="{DDCCA3BB-1EA8-4F6D-A765-43616970FC47}" srcOrd="0" destOrd="0" presId="urn:microsoft.com/office/officeart/2005/8/layout/hProcess9"/>
    <dgm:cxn modelId="{5ABBE25B-4B30-4795-B60F-5158FB143685}" srcId="{B225DC5A-322B-4AE2-8514-20927DF6049F}" destId="{E0B4EB54-EE0D-4E83-BA7B-825859B56199}" srcOrd="2" destOrd="0" parTransId="{0C01C187-9CB0-4A15-BF98-2BD39DE9F345}" sibTransId="{E1840DA6-7DC1-42AF-A936-019FC41AEA59}"/>
    <dgm:cxn modelId="{008BAA74-CD4B-47FE-BB7F-5CAF1E906A83}" type="presOf" srcId="{1AD6920C-E0E9-4596-95D7-09B78162C3B4}" destId="{CC90D174-4008-40DC-A308-3B47A2FE488D}" srcOrd="0" destOrd="0" presId="urn:microsoft.com/office/officeart/2005/8/layout/hProcess9"/>
    <dgm:cxn modelId="{294F895F-F251-42F1-8F34-48436D78EC83}" type="presParOf" srcId="{619D3275-78CA-4652-8B11-750515724155}" destId="{6EE42900-BAD5-49B9-829F-7A9FB34F54CB}" srcOrd="0" destOrd="0" presId="urn:microsoft.com/office/officeart/2005/8/layout/hProcess9"/>
    <dgm:cxn modelId="{57B49E92-DCAA-436E-8723-14D88B781335}" type="presParOf" srcId="{619D3275-78CA-4652-8B11-750515724155}" destId="{16B55490-DFC7-460D-A131-2FD75099A207}" srcOrd="1" destOrd="0" presId="urn:microsoft.com/office/officeart/2005/8/layout/hProcess9"/>
    <dgm:cxn modelId="{7DA88FE1-BA18-4B6C-8847-5320A180B8ED}" type="presParOf" srcId="{16B55490-DFC7-460D-A131-2FD75099A207}" destId="{6AADBCFA-AAED-4287-9190-4124DD319C25}" srcOrd="0" destOrd="0" presId="urn:microsoft.com/office/officeart/2005/8/layout/hProcess9"/>
    <dgm:cxn modelId="{9DD0FFEE-1220-421A-916B-57D71BD2E5E9}" type="presParOf" srcId="{16B55490-DFC7-460D-A131-2FD75099A207}" destId="{65FB913C-5AEF-4DFF-A4C7-3136D844F55F}" srcOrd="1" destOrd="0" presId="urn:microsoft.com/office/officeart/2005/8/layout/hProcess9"/>
    <dgm:cxn modelId="{7C64085E-8AD1-46A8-BB97-63106303F1A5}" type="presParOf" srcId="{16B55490-DFC7-460D-A131-2FD75099A207}" destId="{CC90D174-4008-40DC-A308-3B47A2FE488D}" srcOrd="2" destOrd="0" presId="urn:microsoft.com/office/officeart/2005/8/layout/hProcess9"/>
    <dgm:cxn modelId="{474D68D9-3818-4594-AFDE-731399CBDFC0}" type="presParOf" srcId="{16B55490-DFC7-460D-A131-2FD75099A207}" destId="{B2961073-FB0F-4CE1-805D-B4A2AE21B7BA}" srcOrd="3" destOrd="0" presId="urn:microsoft.com/office/officeart/2005/8/layout/hProcess9"/>
    <dgm:cxn modelId="{D7687A1A-20FC-4E27-BB84-9ACA3D721C44}" type="presParOf" srcId="{16B55490-DFC7-460D-A131-2FD75099A207}" destId="{DDCCA3BB-1EA8-4F6D-A765-43616970FC4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F3098FD-3680-4E98-8B93-841BAB581236}" type="doc">
      <dgm:prSet loTypeId="urn:microsoft.com/office/officeart/2005/8/layout/lProcess1" loCatId="process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DF6B15E6-9671-4AD3-9429-0475481862A5}">
      <dgm:prSet/>
      <dgm:spPr/>
      <dgm:t>
        <a:bodyPr/>
        <a:lstStyle/>
        <a:p>
          <a:pPr rtl="0"/>
          <a:r>
            <a:rPr lang="pt-BR" dirty="0" smtClean="0"/>
            <a:t>Identificar as partes interessadas</a:t>
          </a:r>
          <a:endParaRPr lang="pt-BR" dirty="0"/>
        </a:p>
      </dgm:t>
    </dgm:pt>
    <dgm:pt modelId="{FA0AF90C-9DE9-4426-AC6B-B4856E640467}" type="parTrans" cxnId="{2B004D34-9E96-4311-BD26-3A9B44C804F6}">
      <dgm:prSet/>
      <dgm:spPr/>
      <dgm:t>
        <a:bodyPr/>
        <a:lstStyle/>
        <a:p>
          <a:endParaRPr lang="pt-BR"/>
        </a:p>
      </dgm:t>
    </dgm:pt>
    <dgm:pt modelId="{1185543D-04D6-4AA9-927E-D8DE65479C63}" type="sibTrans" cxnId="{2B004D34-9E96-4311-BD26-3A9B44C804F6}">
      <dgm:prSet/>
      <dgm:spPr/>
      <dgm:t>
        <a:bodyPr/>
        <a:lstStyle/>
        <a:p>
          <a:endParaRPr lang="pt-BR"/>
        </a:p>
      </dgm:t>
    </dgm:pt>
    <dgm:pt modelId="{9A9EA468-6C0C-4131-ACA3-C7F1239C1920}">
      <dgm:prSet/>
      <dgm:spPr/>
      <dgm:t>
        <a:bodyPr/>
        <a:lstStyle/>
        <a:p>
          <a:pPr rtl="0"/>
          <a:r>
            <a:rPr lang="pt-BR" dirty="0" smtClean="0"/>
            <a:t>e seus interesses, </a:t>
          </a:r>
          <a:endParaRPr lang="pt-BR" dirty="0"/>
        </a:p>
      </dgm:t>
    </dgm:pt>
    <dgm:pt modelId="{1B3C45F3-267E-49C8-861A-43AEFDE708C6}" type="parTrans" cxnId="{6E74FBDD-9153-4C95-B46D-3F7E68CD46C9}">
      <dgm:prSet/>
      <dgm:spPr/>
      <dgm:t>
        <a:bodyPr/>
        <a:lstStyle/>
        <a:p>
          <a:endParaRPr lang="pt-BR"/>
        </a:p>
      </dgm:t>
    </dgm:pt>
    <dgm:pt modelId="{36A1CD78-1CD3-4D47-AB11-77EC457608FF}" type="sibTrans" cxnId="{6E74FBDD-9153-4C95-B46D-3F7E68CD46C9}">
      <dgm:prSet/>
      <dgm:spPr/>
      <dgm:t>
        <a:bodyPr/>
        <a:lstStyle/>
        <a:p>
          <a:endParaRPr lang="pt-BR"/>
        </a:p>
      </dgm:t>
    </dgm:pt>
    <dgm:pt modelId="{857B0069-7634-4EBE-96FE-D8591D586AFB}">
      <dgm:prSet/>
      <dgm:spPr/>
      <dgm:t>
        <a:bodyPr/>
        <a:lstStyle/>
        <a:p>
          <a:pPr rtl="0"/>
          <a:r>
            <a:rPr lang="pt-BR" dirty="0" smtClean="0"/>
            <a:t>envolvimento e </a:t>
          </a:r>
          <a:endParaRPr lang="pt-BR" dirty="0"/>
        </a:p>
      </dgm:t>
    </dgm:pt>
    <dgm:pt modelId="{EFDDBB21-BA75-44A8-80D3-8C99600E5C78}" type="parTrans" cxnId="{1BA3701E-AD95-4C14-A650-3F1FA6CDE982}">
      <dgm:prSet/>
      <dgm:spPr/>
      <dgm:t>
        <a:bodyPr/>
        <a:lstStyle/>
        <a:p>
          <a:endParaRPr lang="pt-BR"/>
        </a:p>
      </dgm:t>
    </dgm:pt>
    <dgm:pt modelId="{02D35D9A-24C0-448F-B430-B07488891190}" type="sibTrans" cxnId="{1BA3701E-AD95-4C14-A650-3F1FA6CDE982}">
      <dgm:prSet/>
      <dgm:spPr/>
      <dgm:t>
        <a:bodyPr/>
        <a:lstStyle/>
        <a:p>
          <a:endParaRPr lang="pt-BR"/>
        </a:p>
      </dgm:t>
    </dgm:pt>
    <dgm:pt modelId="{06C257C8-700B-4AA9-8CA1-829F1604FBD4}">
      <dgm:prSet/>
      <dgm:spPr/>
      <dgm:t>
        <a:bodyPr/>
        <a:lstStyle/>
        <a:p>
          <a:pPr rtl="0"/>
          <a:r>
            <a:rPr lang="pt-BR" dirty="0" smtClean="0"/>
            <a:t>impacto no sucesso do projeto;</a:t>
          </a:r>
          <a:endParaRPr lang="pt-BR" dirty="0"/>
        </a:p>
      </dgm:t>
    </dgm:pt>
    <dgm:pt modelId="{41D50272-F309-41AF-AC7B-960FA2CB8354}" type="parTrans" cxnId="{5CBC9EAC-7666-4698-A03E-E88D219A8276}">
      <dgm:prSet/>
      <dgm:spPr/>
      <dgm:t>
        <a:bodyPr/>
        <a:lstStyle/>
        <a:p>
          <a:endParaRPr lang="pt-BR"/>
        </a:p>
      </dgm:t>
    </dgm:pt>
    <dgm:pt modelId="{5C3B45A7-CE83-4BC4-B2E2-2D053B864C41}" type="sibTrans" cxnId="{5CBC9EAC-7666-4698-A03E-E88D219A8276}">
      <dgm:prSet/>
      <dgm:spPr/>
      <dgm:t>
        <a:bodyPr/>
        <a:lstStyle/>
        <a:p>
          <a:endParaRPr lang="pt-BR"/>
        </a:p>
      </dgm:t>
    </dgm:pt>
    <dgm:pt modelId="{362CB722-7FED-4CE8-A7BB-DE246FB00131}" type="pres">
      <dgm:prSet presAssocID="{2F3098FD-3680-4E98-8B93-841BAB5812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7A23E67-DBC1-4CD7-862E-521AD038BE79}" type="pres">
      <dgm:prSet presAssocID="{DF6B15E6-9671-4AD3-9429-0475481862A5}" presName="vertFlow" presStyleCnt="0"/>
      <dgm:spPr/>
    </dgm:pt>
    <dgm:pt modelId="{24C29BA5-1105-4C2F-AA2B-175560296EEE}" type="pres">
      <dgm:prSet presAssocID="{DF6B15E6-9671-4AD3-9429-0475481862A5}" presName="header" presStyleLbl="node1" presStyleIdx="0" presStyleCnt="1"/>
      <dgm:spPr/>
      <dgm:t>
        <a:bodyPr/>
        <a:lstStyle/>
        <a:p>
          <a:endParaRPr lang="pt-BR"/>
        </a:p>
      </dgm:t>
    </dgm:pt>
    <dgm:pt modelId="{8A1D41CF-C966-47EC-9A3D-45EA9716C165}" type="pres">
      <dgm:prSet presAssocID="{1B3C45F3-267E-49C8-861A-43AEFDE708C6}" presName="parTrans" presStyleLbl="sibTrans2D1" presStyleIdx="0" presStyleCnt="3"/>
      <dgm:spPr/>
      <dgm:t>
        <a:bodyPr/>
        <a:lstStyle/>
        <a:p>
          <a:endParaRPr lang="pt-BR"/>
        </a:p>
      </dgm:t>
    </dgm:pt>
    <dgm:pt modelId="{D3255234-2DF8-4E0C-B6AD-02D65DE47E89}" type="pres">
      <dgm:prSet presAssocID="{9A9EA468-6C0C-4131-ACA3-C7F1239C192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2B556E-832D-4A60-80D9-6E27DD2E57AD}" type="pres">
      <dgm:prSet presAssocID="{36A1CD78-1CD3-4D47-AB11-77EC457608FF}" presName="sibTrans" presStyleLbl="sibTrans2D1" presStyleIdx="1" presStyleCnt="3"/>
      <dgm:spPr/>
      <dgm:t>
        <a:bodyPr/>
        <a:lstStyle/>
        <a:p>
          <a:endParaRPr lang="pt-BR"/>
        </a:p>
      </dgm:t>
    </dgm:pt>
    <dgm:pt modelId="{B3E78E67-5CB1-4302-AEF9-3C358C0E5C96}" type="pres">
      <dgm:prSet presAssocID="{857B0069-7634-4EBE-96FE-D8591D586AFB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7B2ED5-B83F-4CBD-A2F5-4C0C23BCE904}" type="pres">
      <dgm:prSet presAssocID="{02D35D9A-24C0-448F-B430-B07488891190}" presName="sibTrans" presStyleLbl="sibTrans2D1" presStyleIdx="2" presStyleCnt="3"/>
      <dgm:spPr/>
      <dgm:t>
        <a:bodyPr/>
        <a:lstStyle/>
        <a:p>
          <a:endParaRPr lang="pt-BR"/>
        </a:p>
      </dgm:t>
    </dgm:pt>
    <dgm:pt modelId="{92F8B529-7265-45B1-9705-3853C4F18A9F}" type="pres">
      <dgm:prSet presAssocID="{06C257C8-700B-4AA9-8CA1-829F1604FBD4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45FE98-0E70-4E7B-BBDC-89DCF7BBF46F}" type="presOf" srcId="{06C257C8-700B-4AA9-8CA1-829F1604FBD4}" destId="{92F8B529-7265-45B1-9705-3853C4F18A9F}" srcOrd="0" destOrd="0" presId="urn:microsoft.com/office/officeart/2005/8/layout/lProcess1"/>
    <dgm:cxn modelId="{273639F8-31A7-4D82-8CD2-C8087DC1975E}" type="presOf" srcId="{2F3098FD-3680-4E98-8B93-841BAB581236}" destId="{362CB722-7FED-4CE8-A7BB-DE246FB00131}" srcOrd="0" destOrd="0" presId="urn:microsoft.com/office/officeart/2005/8/layout/lProcess1"/>
    <dgm:cxn modelId="{2B004D34-9E96-4311-BD26-3A9B44C804F6}" srcId="{2F3098FD-3680-4E98-8B93-841BAB581236}" destId="{DF6B15E6-9671-4AD3-9429-0475481862A5}" srcOrd="0" destOrd="0" parTransId="{FA0AF90C-9DE9-4426-AC6B-B4856E640467}" sibTransId="{1185543D-04D6-4AA9-927E-D8DE65479C63}"/>
    <dgm:cxn modelId="{5CBC9EAC-7666-4698-A03E-E88D219A8276}" srcId="{DF6B15E6-9671-4AD3-9429-0475481862A5}" destId="{06C257C8-700B-4AA9-8CA1-829F1604FBD4}" srcOrd="2" destOrd="0" parTransId="{41D50272-F309-41AF-AC7B-960FA2CB8354}" sibTransId="{5C3B45A7-CE83-4BC4-B2E2-2D053B864C41}"/>
    <dgm:cxn modelId="{6E74FBDD-9153-4C95-B46D-3F7E68CD46C9}" srcId="{DF6B15E6-9671-4AD3-9429-0475481862A5}" destId="{9A9EA468-6C0C-4131-ACA3-C7F1239C1920}" srcOrd="0" destOrd="0" parTransId="{1B3C45F3-267E-49C8-861A-43AEFDE708C6}" sibTransId="{36A1CD78-1CD3-4D47-AB11-77EC457608FF}"/>
    <dgm:cxn modelId="{6CA2EB8B-C60F-498F-BD78-A220E1CCE93C}" type="presOf" srcId="{857B0069-7634-4EBE-96FE-D8591D586AFB}" destId="{B3E78E67-5CB1-4302-AEF9-3C358C0E5C96}" srcOrd="0" destOrd="0" presId="urn:microsoft.com/office/officeart/2005/8/layout/lProcess1"/>
    <dgm:cxn modelId="{F2734CF9-AFDA-45DF-9327-1CC6AAB0B82A}" type="presOf" srcId="{36A1CD78-1CD3-4D47-AB11-77EC457608FF}" destId="{792B556E-832D-4A60-80D9-6E27DD2E57AD}" srcOrd="0" destOrd="0" presId="urn:microsoft.com/office/officeart/2005/8/layout/lProcess1"/>
    <dgm:cxn modelId="{41F6B0AD-208E-4349-839E-584E00CA4A59}" type="presOf" srcId="{1B3C45F3-267E-49C8-861A-43AEFDE708C6}" destId="{8A1D41CF-C966-47EC-9A3D-45EA9716C165}" srcOrd="0" destOrd="0" presId="urn:microsoft.com/office/officeart/2005/8/layout/lProcess1"/>
    <dgm:cxn modelId="{D6D25AA2-FB15-40AE-8AFE-0B13CCD1F104}" type="presOf" srcId="{02D35D9A-24C0-448F-B430-B07488891190}" destId="{4C7B2ED5-B83F-4CBD-A2F5-4C0C23BCE904}" srcOrd="0" destOrd="0" presId="urn:microsoft.com/office/officeart/2005/8/layout/lProcess1"/>
    <dgm:cxn modelId="{3F0BB22D-85AA-459A-94CD-A3F44B086F1A}" type="presOf" srcId="{9A9EA468-6C0C-4131-ACA3-C7F1239C1920}" destId="{D3255234-2DF8-4E0C-B6AD-02D65DE47E89}" srcOrd="0" destOrd="0" presId="urn:microsoft.com/office/officeart/2005/8/layout/lProcess1"/>
    <dgm:cxn modelId="{DF033050-A2F1-4A89-BD78-FF1D4AAA1030}" type="presOf" srcId="{DF6B15E6-9671-4AD3-9429-0475481862A5}" destId="{24C29BA5-1105-4C2F-AA2B-175560296EEE}" srcOrd="0" destOrd="0" presId="urn:microsoft.com/office/officeart/2005/8/layout/lProcess1"/>
    <dgm:cxn modelId="{1BA3701E-AD95-4C14-A650-3F1FA6CDE982}" srcId="{DF6B15E6-9671-4AD3-9429-0475481862A5}" destId="{857B0069-7634-4EBE-96FE-D8591D586AFB}" srcOrd="1" destOrd="0" parTransId="{EFDDBB21-BA75-44A8-80D3-8C99600E5C78}" sibTransId="{02D35D9A-24C0-448F-B430-B07488891190}"/>
    <dgm:cxn modelId="{42B8561D-6EF3-472C-AC6E-596F1A1344E7}" type="presParOf" srcId="{362CB722-7FED-4CE8-A7BB-DE246FB00131}" destId="{57A23E67-DBC1-4CD7-862E-521AD038BE79}" srcOrd="0" destOrd="0" presId="urn:microsoft.com/office/officeart/2005/8/layout/lProcess1"/>
    <dgm:cxn modelId="{9CCD59C4-2BDC-4537-AE4B-640A48AE4096}" type="presParOf" srcId="{57A23E67-DBC1-4CD7-862E-521AD038BE79}" destId="{24C29BA5-1105-4C2F-AA2B-175560296EEE}" srcOrd="0" destOrd="0" presId="urn:microsoft.com/office/officeart/2005/8/layout/lProcess1"/>
    <dgm:cxn modelId="{B83E87C0-2EF5-46A0-81A7-2A52D2886A01}" type="presParOf" srcId="{57A23E67-DBC1-4CD7-862E-521AD038BE79}" destId="{8A1D41CF-C966-47EC-9A3D-45EA9716C165}" srcOrd="1" destOrd="0" presId="urn:microsoft.com/office/officeart/2005/8/layout/lProcess1"/>
    <dgm:cxn modelId="{D3E142A4-D553-4517-B0E8-A9F0EA2FC6EC}" type="presParOf" srcId="{57A23E67-DBC1-4CD7-862E-521AD038BE79}" destId="{D3255234-2DF8-4E0C-B6AD-02D65DE47E89}" srcOrd="2" destOrd="0" presId="urn:microsoft.com/office/officeart/2005/8/layout/lProcess1"/>
    <dgm:cxn modelId="{98CB4A7F-51C2-42BC-B2A3-B5E3D734312B}" type="presParOf" srcId="{57A23E67-DBC1-4CD7-862E-521AD038BE79}" destId="{792B556E-832D-4A60-80D9-6E27DD2E57AD}" srcOrd="3" destOrd="0" presId="urn:microsoft.com/office/officeart/2005/8/layout/lProcess1"/>
    <dgm:cxn modelId="{0C9C28FA-817A-4508-A824-A9A64F5D76D9}" type="presParOf" srcId="{57A23E67-DBC1-4CD7-862E-521AD038BE79}" destId="{B3E78E67-5CB1-4302-AEF9-3C358C0E5C96}" srcOrd="4" destOrd="0" presId="urn:microsoft.com/office/officeart/2005/8/layout/lProcess1"/>
    <dgm:cxn modelId="{D08979E7-2439-4551-B5B7-DBEFE8170A2C}" type="presParOf" srcId="{57A23E67-DBC1-4CD7-862E-521AD038BE79}" destId="{4C7B2ED5-B83F-4CBD-A2F5-4C0C23BCE904}" srcOrd="5" destOrd="0" presId="urn:microsoft.com/office/officeart/2005/8/layout/lProcess1"/>
    <dgm:cxn modelId="{57DAE0B7-E74C-40D0-B730-A9F4FA8F424F}" type="presParOf" srcId="{57A23E67-DBC1-4CD7-862E-521AD038BE79}" destId="{92F8B529-7265-45B1-9705-3853C4F18A9F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CC88DF9-721E-4E58-AEFF-95C60B695428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23F3C10E-4ADF-4359-BDF4-3AA16818DE46}">
      <dgm:prSet/>
      <dgm:spPr/>
      <dgm:t>
        <a:bodyPr/>
        <a:lstStyle/>
        <a:p>
          <a:pPr rtl="0"/>
          <a:r>
            <a:rPr lang="pt-BR" smtClean="0"/>
            <a:t>Entradas</a:t>
          </a:r>
          <a:endParaRPr lang="pt-BR"/>
        </a:p>
      </dgm:t>
    </dgm:pt>
    <dgm:pt modelId="{ECBED260-3829-493C-8369-7188B5C9E273}" type="parTrans" cxnId="{1D52326A-18DE-41A6-AE88-0314218F5283}">
      <dgm:prSet/>
      <dgm:spPr/>
      <dgm:t>
        <a:bodyPr/>
        <a:lstStyle/>
        <a:p>
          <a:endParaRPr lang="pt-BR"/>
        </a:p>
      </dgm:t>
    </dgm:pt>
    <dgm:pt modelId="{8E0E1B46-D2D3-4FC3-A02C-49AFAA79A048}" type="sibTrans" cxnId="{1D52326A-18DE-41A6-AE88-0314218F5283}">
      <dgm:prSet/>
      <dgm:spPr/>
      <dgm:t>
        <a:bodyPr/>
        <a:lstStyle/>
        <a:p>
          <a:endParaRPr lang="pt-BR"/>
        </a:p>
      </dgm:t>
    </dgm:pt>
    <dgm:pt modelId="{2615BC35-11D6-4703-9C0D-10DD06CEDEC6}">
      <dgm:prSet/>
      <dgm:spPr>
        <a:noFill/>
      </dgm:spPr>
      <dgm:t>
        <a:bodyPr/>
        <a:lstStyle/>
        <a:p>
          <a:pPr rtl="0"/>
          <a:r>
            <a:rPr lang="pt-BR" b="0" i="0" dirty="0" smtClean="0">
              <a:hlinkClick xmlns:r="http://schemas.openxmlformats.org/officeDocument/2006/relationships" r:id="rId1"/>
            </a:rPr>
            <a:t>Termo de abertura do projeto</a:t>
          </a:r>
          <a:endParaRPr lang="pt-BR" dirty="0"/>
        </a:p>
      </dgm:t>
    </dgm:pt>
    <dgm:pt modelId="{7023A68A-E7A4-4299-BA89-87F4DE534EFC}" type="parTrans" cxnId="{77F5FEE6-7156-4408-8293-DB6F791ED6E0}">
      <dgm:prSet/>
      <dgm:spPr/>
      <dgm:t>
        <a:bodyPr/>
        <a:lstStyle/>
        <a:p>
          <a:endParaRPr lang="pt-BR"/>
        </a:p>
      </dgm:t>
    </dgm:pt>
    <dgm:pt modelId="{1D7E075A-0354-4D82-AF64-7F8A760B7565}" type="sibTrans" cxnId="{77F5FEE6-7156-4408-8293-DB6F791ED6E0}">
      <dgm:prSet/>
      <dgm:spPr/>
      <dgm:t>
        <a:bodyPr/>
        <a:lstStyle/>
        <a:p>
          <a:endParaRPr lang="pt-BR"/>
        </a:p>
      </dgm:t>
    </dgm:pt>
    <dgm:pt modelId="{F22378A0-A432-4EE6-B2EC-A8F140256FB6}">
      <dgm:prSet/>
      <dgm:spPr/>
      <dgm:t>
        <a:bodyPr/>
        <a:lstStyle/>
        <a:p>
          <a:pPr rtl="0"/>
          <a:r>
            <a:rPr lang="pt-BR" dirty="0" smtClean="0"/>
            <a:t>Ferramentas</a:t>
          </a:r>
          <a:endParaRPr lang="pt-BR" dirty="0"/>
        </a:p>
      </dgm:t>
    </dgm:pt>
    <dgm:pt modelId="{6EB0993E-F8C4-4123-A9FD-E9F92504CC97}" type="parTrans" cxnId="{BB518916-52F6-4F48-9A46-F4A5AAA9C3A0}">
      <dgm:prSet/>
      <dgm:spPr/>
      <dgm:t>
        <a:bodyPr/>
        <a:lstStyle/>
        <a:p>
          <a:endParaRPr lang="pt-BR"/>
        </a:p>
      </dgm:t>
    </dgm:pt>
    <dgm:pt modelId="{878118B2-192F-413D-AEEA-802D39C8700A}" type="sibTrans" cxnId="{BB518916-52F6-4F48-9A46-F4A5AAA9C3A0}">
      <dgm:prSet/>
      <dgm:spPr/>
      <dgm:t>
        <a:bodyPr/>
        <a:lstStyle/>
        <a:p>
          <a:endParaRPr lang="pt-BR"/>
        </a:p>
      </dgm:t>
    </dgm:pt>
    <dgm:pt modelId="{E72A3818-A223-4424-B37C-CE77E11A2ED8}">
      <dgm:prSet/>
      <dgm:spPr>
        <a:noFill/>
      </dgm:spPr>
      <dgm:t>
        <a:bodyPr/>
        <a:lstStyle/>
        <a:p>
          <a:pPr rtl="0"/>
          <a:r>
            <a:rPr lang="pt-BR" b="0" i="0" smtClean="0">
              <a:hlinkClick xmlns:r="http://schemas.openxmlformats.org/officeDocument/2006/relationships" r:id="rId2"/>
            </a:rPr>
            <a:t>Análise de partes interessadas</a:t>
          </a:r>
          <a:endParaRPr lang="pt-BR" dirty="0"/>
        </a:p>
      </dgm:t>
    </dgm:pt>
    <dgm:pt modelId="{600E239D-8395-4496-AD6B-D8931A26F2C5}" type="parTrans" cxnId="{F6C9D05E-BF52-416F-80A7-E6318194DB9C}">
      <dgm:prSet/>
      <dgm:spPr/>
      <dgm:t>
        <a:bodyPr/>
        <a:lstStyle/>
        <a:p>
          <a:endParaRPr lang="pt-BR"/>
        </a:p>
      </dgm:t>
    </dgm:pt>
    <dgm:pt modelId="{3AADDF0C-DC38-4B3A-85BB-282A32A8BF9B}" type="sibTrans" cxnId="{F6C9D05E-BF52-416F-80A7-E6318194DB9C}">
      <dgm:prSet/>
      <dgm:spPr/>
      <dgm:t>
        <a:bodyPr/>
        <a:lstStyle/>
        <a:p>
          <a:endParaRPr lang="pt-BR"/>
        </a:p>
      </dgm:t>
    </dgm:pt>
    <dgm:pt modelId="{628F7D4C-22A1-413A-B911-043B7BEF32CA}">
      <dgm:prSet/>
      <dgm:spPr/>
      <dgm:t>
        <a:bodyPr/>
        <a:lstStyle/>
        <a:p>
          <a:pPr rtl="0"/>
          <a:r>
            <a:rPr lang="pt-BR" dirty="0" smtClean="0"/>
            <a:t>Saídas</a:t>
          </a:r>
          <a:endParaRPr lang="pt-BR" dirty="0"/>
        </a:p>
      </dgm:t>
    </dgm:pt>
    <dgm:pt modelId="{55374E7C-E970-4481-B11C-DC27CEAE7335}" type="parTrans" cxnId="{64931D00-0E5B-49B7-ABD5-91120BB37932}">
      <dgm:prSet/>
      <dgm:spPr/>
      <dgm:t>
        <a:bodyPr/>
        <a:lstStyle/>
        <a:p>
          <a:endParaRPr lang="pt-BR"/>
        </a:p>
      </dgm:t>
    </dgm:pt>
    <dgm:pt modelId="{B9E7198B-3789-4916-9F98-ED34948DC9B0}" type="sibTrans" cxnId="{64931D00-0E5B-49B7-ABD5-91120BB37932}">
      <dgm:prSet/>
      <dgm:spPr/>
      <dgm:t>
        <a:bodyPr/>
        <a:lstStyle/>
        <a:p>
          <a:endParaRPr lang="pt-BR"/>
        </a:p>
      </dgm:t>
    </dgm:pt>
    <dgm:pt modelId="{EA49C9A0-9D90-4B1E-9251-56595707DF4A}">
      <dgm:prSet/>
      <dgm:spPr>
        <a:noFill/>
      </dgm:spPr>
      <dgm:t>
        <a:bodyPr/>
        <a:lstStyle/>
        <a:p>
          <a:pPr rtl="0"/>
          <a:r>
            <a:rPr lang="pt-BR" b="0" i="0" dirty="0" smtClean="0">
              <a:hlinkClick xmlns:r="http://schemas.openxmlformats.org/officeDocument/2006/relationships" r:id="rId3"/>
            </a:rPr>
            <a:t>Registro das partes interessadas</a:t>
          </a:r>
          <a:endParaRPr lang="pt-BR" dirty="0"/>
        </a:p>
      </dgm:t>
    </dgm:pt>
    <dgm:pt modelId="{06A14FB9-1D2A-4686-A329-58CA9013107C}" type="parTrans" cxnId="{0FD1B075-ACC5-4913-A7E7-09CBEF73CAEA}">
      <dgm:prSet/>
      <dgm:spPr/>
      <dgm:t>
        <a:bodyPr/>
        <a:lstStyle/>
        <a:p>
          <a:endParaRPr lang="pt-BR"/>
        </a:p>
      </dgm:t>
    </dgm:pt>
    <dgm:pt modelId="{4A02668B-F2CA-4EA1-9438-890A9A5F11AB}" type="sibTrans" cxnId="{0FD1B075-ACC5-4913-A7E7-09CBEF73CAEA}">
      <dgm:prSet/>
      <dgm:spPr/>
      <dgm:t>
        <a:bodyPr/>
        <a:lstStyle/>
        <a:p>
          <a:endParaRPr lang="pt-BR"/>
        </a:p>
      </dgm:t>
    </dgm:pt>
    <dgm:pt modelId="{E5C8B9E4-1B41-4AE2-9F68-9C9B3E454D7F}">
      <dgm:prSet/>
      <dgm:spPr>
        <a:noFill/>
      </dgm:spPr>
      <dgm:t>
        <a:bodyPr/>
        <a:lstStyle/>
        <a:p>
          <a:pPr rtl="0"/>
          <a:r>
            <a:rPr lang="pt-BR" b="0" i="0" dirty="0" smtClean="0">
              <a:hlinkClick xmlns:r="http://schemas.openxmlformats.org/officeDocument/2006/relationships" r:id="rId4"/>
            </a:rPr>
            <a:t>Documentos de aquisição</a:t>
          </a:r>
          <a:endParaRPr lang="pt-BR" dirty="0"/>
        </a:p>
      </dgm:t>
    </dgm:pt>
    <dgm:pt modelId="{1CE72B8F-1F33-4E7D-BB61-45E1FF4B049F}" type="parTrans" cxnId="{AF219B33-BA4C-4894-92D1-7E83DED13D49}">
      <dgm:prSet/>
      <dgm:spPr/>
      <dgm:t>
        <a:bodyPr/>
        <a:lstStyle/>
        <a:p>
          <a:endParaRPr lang="pt-BR"/>
        </a:p>
      </dgm:t>
    </dgm:pt>
    <dgm:pt modelId="{05214F42-B03B-45AB-BCB4-DF8CFC85F9C3}" type="sibTrans" cxnId="{AF219B33-BA4C-4894-92D1-7E83DED13D49}">
      <dgm:prSet/>
      <dgm:spPr/>
      <dgm:t>
        <a:bodyPr/>
        <a:lstStyle/>
        <a:p>
          <a:endParaRPr lang="pt-BR"/>
        </a:p>
      </dgm:t>
    </dgm:pt>
    <dgm:pt modelId="{B6DBFEDF-5D2E-451D-8D89-97888022757F}">
      <dgm:prSet/>
      <dgm:spPr>
        <a:noFill/>
      </dgm:spPr>
      <dgm:t>
        <a:bodyPr/>
        <a:lstStyle/>
        <a:p>
          <a:pPr rtl="0"/>
          <a:r>
            <a:rPr lang="pt-BR" b="0" i="0" dirty="0" smtClean="0">
              <a:hlinkClick xmlns:r="http://schemas.openxmlformats.org/officeDocument/2006/relationships" r:id="rId5"/>
            </a:rPr>
            <a:t>Fatores ambientais da empresa</a:t>
          </a:r>
          <a:endParaRPr lang="pt-BR" dirty="0"/>
        </a:p>
      </dgm:t>
    </dgm:pt>
    <dgm:pt modelId="{A4A7146F-80D0-4719-948A-07CA39FD3BFF}" type="parTrans" cxnId="{A37DA065-912A-4C77-AFD8-E56AC5676312}">
      <dgm:prSet/>
      <dgm:spPr/>
      <dgm:t>
        <a:bodyPr/>
        <a:lstStyle/>
        <a:p>
          <a:endParaRPr lang="pt-BR"/>
        </a:p>
      </dgm:t>
    </dgm:pt>
    <dgm:pt modelId="{5E9319F4-51FB-4941-8E2B-74E0C708E821}" type="sibTrans" cxnId="{A37DA065-912A-4C77-AFD8-E56AC5676312}">
      <dgm:prSet/>
      <dgm:spPr/>
      <dgm:t>
        <a:bodyPr/>
        <a:lstStyle/>
        <a:p>
          <a:endParaRPr lang="pt-BR"/>
        </a:p>
      </dgm:t>
    </dgm:pt>
    <dgm:pt modelId="{109F7CB1-109C-4485-A10E-5EBE043358E8}">
      <dgm:prSet/>
      <dgm:spPr>
        <a:noFill/>
      </dgm:spPr>
      <dgm:t>
        <a:bodyPr/>
        <a:lstStyle/>
        <a:p>
          <a:r>
            <a:rPr lang="pt-BR" b="0" i="0" dirty="0" smtClean="0">
              <a:hlinkClick xmlns:r="http://schemas.openxmlformats.org/officeDocument/2006/relationships" r:id="rId6"/>
            </a:rPr>
            <a:t>Ativos de processos organizacionais</a:t>
          </a:r>
          <a:endParaRPr lang="pt-BR"/>
        </a:p>
      </dgm:t>
    </dgm:pt>
    <dgm:pt modelId="{A4290D04-AC9E-4562-9ED8-487719EDC539}" type="parTrans" cxnId="{13F16D23-2BE1-4C48-AD48-74A786F7FEBC}">
      <dgm:prSet/>
      <dgm:spPr/>
      <dgm:t>
        <a:bodyPr/>
        <a:lstStyle/>
        <a:p>
          <a:endParaRPr lang="pt-BR"/>
        </a:p>
      </dgm:t>
    </dgm:pt>
    <dgm:pt modelId="{926DB310-464C-467C-9FCE-6C960E9A7809}" type="sibTrans" cxnId="{13F16D23-2BE1-4C48-AD48-74A786F7FEBC}">
      <dgm:prSet/>
      <dgm:spPr/>
      <dgm:t>
        <a:bodyPr/>
        <a:lstStyle/>
        <a:p>
          <a:endParaRPr lang="pt-BR"/>
        </a:p>
      </dgm:t>
    </dgm:pt>
    <dgm:pt modelId="{7F51CEE0-B9AC-4870-B39D-EC1D471F4A65}">
      <dgm:prSet/>
      <dgm:spPr>
        <a:noFill/>
      </dgm:spPr>
      <dgm:t>
        <a:bodyPr/>
        <a:lstStyle/>
        <a:p>
          <a:pPr rtl="0"/>
          <a:r>
            <a:rPr lang="pt-BR" b="0" i="0" dirty="0" smtClean="0">
              <a:hlinkClick xmlns:r="http://schemas.openxmlformats.org/officeDocument/2006/relationships" r:id="rId7"/>
            </a:rPr>
            <a:t>Opinião Especializada</a:t>
          </a:r>
          <a:endParaRPr lang="pt-BR" dirty="0"/>
        </a:p>
      </dgm:t>
    </dgm:pt>
    <dgm:pt modelId="{0B537A53-1AED-4D2B-A4A9-0AE630E96D60}" type="parTrans" cxnId="{0D7DFE55-D93B-477F-9385-9B1FCFB813B2}">
      <dgm:prSet/>
      <dgm:spPr/>
      <dgm:t>
        <a:bodyPr/>
        <a:lstStyle/>
        <a:p>
          <a:endParaRPr lang="pt-BR"/>
        </a:p>
      </dgm:t>
    </dgm:pt>
    <dgm:pt modelId="{DA3963F3-057A-48E8-9BDF-D4B6C6E2E4EB}" type="sibTrans" cxnId="{0D7DFE55-D93B-477F-9385-9B1FCFB813B2}">
      <dgm:prSet/>
      <dgm:spPr/>
      <dgm:t>
        <a:bodyPr/>
        <a:lstStyle/>
        <a:p>
          <a:endParaRPr lang="pt-BR"/>
        </a:p>
      </dgm:t>
    </dgm:pt>
    <dgm:pt modelId="{CE32FDF8-5959-4046-A8E7-241937614FDD}">
      <dgm:prSet/>
      <dgm:spPr>
        <a:noFill/>
      </dgm:spPr>
      <dgm:t>
        <a:bodyPr/>
        <a:lstStyle/>
        <a:p>
          <a:r>
            <a:rPr lang="pt-BR" b="0" i="0" dirty="0" smtClean="0">
              <a:hlinkClick xmlns:r="http://schemas.openxmlformats.org/officeDocument/2006/relationships" r:id="rId8"/>
            </a:rPr>
            <a:t>Reuniões</a:t>
          </a:r>
          <a:endParaRPr lang="pt-BR"/>
        </a:p>
      </dgm:t>
    </dgm:pt>
    <dgm:pt modelId="{F8961BA6-FCC7-4C1D-A0E3-F23089826300}" type="parTrans" cxnId="{9090254B-0B66-497E-A2EC-357CE3F66B20}">
      <dgm:prSet/>
      <dgm:spPr/>
      <dgm:t>
        <a:bodyPr/>
        <a:lstStyle/>
        <a:p>
          <a:endParaRPr lang="pt-BR"/>
        </a:p>
      </dgm:t>
    </dgm:pt>
    <dgm:pt modelId="{47CEDAD3-03B9-46EE-B9DC-E7370B6D5713}" type="sibTrans" cxnId="{9090254B-0B66-497E-A2EC-357CE3F66B20}">
      <dgm:prSet/>
      <dgm:spPr/>
      <dgm:t>
        <a:bodyPr/>
        <a:lstStyle/>
        <a:p>
          <a:endParaRPr lang="pt-BR"/>
        </a:p>
      </dgm:t>
    </dgm:pt>
    <dgm:pt modelId="{197CAC02-0014-4515-9CC4-E99DB632E8A4}" type="pres">
      <dgm:prSet presAssocID="{9CC88DF9-721E-4E58-AEFF-95C60B695428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3A0BAB-33F5-4F25-82D8-B73256771A95}" type="pres">
      <dgm:prSet presAssocID="{23F3C10E-4ADF-4359-BDF4-3AA16818DE46}" presName="compNode" presStyleCnt="0"/>
      <dgm:spPr/>
      <dgm:t>
        <a:bodyPr/>
        <a:lstStyle/>
        <a:p>
          <a:endParaRPr lang="pt-BR"/>
        </a:p>
      </dgm:t>
    </dgm:pt>
    <dgm:pt modelId="{914638B2-9E96-41BE-8D4C-0404B9ED314C}" type="pres">
      <dgm:prSet presAssocID="{23F3C10E-4ADF-4359-BDF4-3AA16818DE46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A48BCC-71A0-4EB7-8044-4F62EFCB48A3}" type="pres">
      <dgm:prSet presAssocID="{23F3C10E-4ADF-4359-BDF4-3AA16818DE4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65229C-3748-4778-9E81-322EACA00208}" type="pres">
      <dgm:prSet presAssocID="{23F3C10E-4ADF-4359-BDF4-3AA16818DE46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98C03FD4-3DDB-463D-A310-5BD5E2C71E62}" type="pres">
      <dgm:prSet presAssocID="{23F3C10E-4ADF-4359-BDF4-3AA16818DE46}" presName="adorn" presStyleLbl="fgAccFollowNode1" presStyleIdx="0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pt-BR"/>
        </a:p>
      </dgm:t>
    </dgm:pt>
    <dgm:pt modelId="{073FC734-F87D-4D09-85E6-79DB761AAB46}" type="pres">
      <dgm:prSet presAssocID="{8E0E1B46-D2D3-4FC3-A02C-49AFAA79A048}" presName="sibTrans" presStyleLbl="sibTrans2D1" presStyleIdx="0" presStyleCnt="0"/>
      <dgm:spPr/>
      <dgm:t>
        <a:bodyPr/>
        <a:lstStyle/>
        <a:p>
          <a:endParaRPr lang="pt-BR"/>
        </a:p>
      </dgm:t>
    </dgm:pt>
    <dgm:pt modelId="{BF9B5283-81A5-412A-AEAA-EC89D7B90462}" type="pres">
      <dgm:prSet presAssocID="{F22378A0-A432-4EE6-B2EC-A8F140256FB6}" presName="compNode" presStyleCnt="0"/>
      <dgm:spPr/>
      <dgm:t>
        <a:bodyPr/>
        <a:lstStyle/>
        <a:p>
          <a:endParaRPr lang="pt-BR"/>
        </a:p>
      </dgm:t>
    </dgm:pt>
    <dgm:pt modelId="{10B2B0CC-9637-40AF-8C71-6E3CB4ADEE9A}" type="pres">
      <dgm:prSet presAssocID="{F22378A0-A432-4EE6-B2EC-A8F140256FB6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8AD39D-7F1A-40D7-8374-1210DF449C2E}" type="pres">
      <dgm:prSet presAssocID="{F22378A0-A432-4EE6-B2EC-A8F140256FB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5696CB-424F-4EC3-9E42-349E6B7B8192}" type="pres">
      <dgm:prSet presAssocID="{F22378A0-A432-4EE6-B2EC-A8F140256FB6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4E9A5C79-A150-49C7-8E89-0C3CDA753B02}" type="pres">
      <dgm:prSet presAssocID="{F22378A0-A432-4EE6-B2EC-A8F140256FB6}" presName="adorn" presStyleLbl="fgAccFollowNode1" presStyleIdx="1" presStyleCnt="3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9B6EAF70-0650-408C-8622-5A9F48945E1B}" type="pres">
      <dgm:prSet presAssocID="{878118B2-192F-413D-AEEA-802D39C8700A}" presName="sibTrans" presStyleLbl="sibTrans2D1" presStyleIdx="0" presStyleCnt="0"/>
      <dgm:spPr/>
      <dgm:t>
        <a:bodyPr/>
        <a:lstStyle/>
        <a:p>
          <a:endParaRPr lang="pt-BR"/>
        </a:p>
      </dgm:t>
    </dgm:pt>
    <dgm:pt modelId="{C51CD5DE-A476-4643-AF2F-972BDCE7DF77}" type="pres">
      <dgm:prSet presAssocID="{628F7D4C-22A1-413A-B911-043B7BEF32CA}" presName="compNode" presStyleCnt="0"/>
      <dgm:spPr/>
      <dgm:t>
        <a:bodyPr/>
        <a:lstStyle/>
        <a:p>
          <a:endParaRPr lang="pt-BR"/>
        </a:p>
      </dgm:t>
    </dgm:pt>
    <dgm:pt modelId="{59A17CFE-1FA7-42C6-B372-93CF43D9AE15}" type="pres">
      <dgm:prSet presAssocID="{628F7D4C-22A1-413A-B911-043B7BEF32CA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244DB7-4125-4F50-A737-56592430D715}" type="pres">
      <dgm:prSet presAssocID="{628F7D4C-22A1-413A-B911-043B7BEF32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1A5841-BD9C-435E-A214-E33A9067B55D}" type="pres">
      <dgm:prSet presAssocID="{628F7D4C-22A1-413A-B911-043B7BEF32CA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758EF6BD-5461-40A9-AB03-CF1C33E542A9}" type="pres">
      <dgm:prSet presAssocID="{628F7D4C-22A1-413A-B911-043B7BEF32CA}" presName="adorn" presStyleLbl="fgAccFollowNode1" presStyleIdx="2" presStyleCnt="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pt-BR"/>
        </a:p>
      </dgm:t>
    </dgm:pt>
  </dgm:ptLst>
  <dgm:cxnLst>
    <dgm:cxn modelId="{4EC3853D-1D06-4D8C-B0AD-52D76628BA96}" type="presOf" srcId="{F22378A0-A432-4EE6-B2EC-A8F140256FB6}" destId="{CB5696CB-424F-4EC3-9E42-349E6B7B8192}" srcOrd="1" destOrd="0" presId="urn:microsoft.com/office/officeart/2005/8/layout/bList2"/>
    <dgm:cxn modelId="{F8391C3E-F64C-4BAE-9C7E-8CD43B0CEB80}" type="presOf" srcId="{109F7CB1-109C-4485-A10E-5EBE043358E8}" destId="{914638B2-9E96-41BE-8D4C-0404B9ED314C}" srcOrd="0" destOrd="3" presId="urn:microsoft.com/office/officeart/2005/8/layout/bList2"/>
    <dgm:cxn modelId="{0D7DFE55-D93B-477F-9385-9B1FCFB813B2}" srcId="{F22378A0-A432-4EE6-B2EC-A8F140256FB6}" destId="{7F51CEE0-B9AC-4870-B39D-EC1D471F4A65}" srcOrd="1" destOrd="0" parTransId="{0B537A53-1AED-4D2B-A4A9-0AE630E96D60}" sibTransId="{DA3963F3-057A-48E8-9BDF-D4B6C6E2E4EB}"/>
    <dgm:cxn modelId="{A37DA065-912A-4C77-AFD8-E56AC5676312}" srcId="{23F3C10E-4ADF-4359-BDF4-3AA16818DE46}" destId="{B6DBFEDF-5D2E-451D-8D89-97888022757F}" srcOrd="2" destOrd="0" parTransId="{A4A7146F-80D0-4719-948A-07CA39FD3BFF}" sibTransId="{5E9319F4-51FB-4941-8E2B-74E0C708E821}"/>
    <dgm:cxn modelId="{21F699EE-E5EE-4315-AD2A-BE1FAA0917E6}" type="presOf" srcId="{23F3C10E-4ADF-4359-BDF4-3AA16818DE46}" destId="{73A48BCC-71A0-4EB7-8044-4F62EFCB48A3}" srcOrd="0" destOrd="0" presId="urn:microsoft.com/office/officeart/2005/8/layout/bList2"/>
    <dgm:cxn modelId="{F6C9D05E-BF52-416F-80A7-E6318194DB9C}" srcId="{F22378A0-A432-4EE6-B2EC-A8F140256FB6}" destId="{E72A3818-A223-4424-B37C-CE77E11A2ED8}" srcOrd="0" destOrd="0" parTransId="{600E239D-8395-4496-AD6B-D8931A26F2C5}" sibTransId="{3AADDF0C-DC38-4B3A-85BB-282A32A8BF9B}"/>
    <dgm:cxn modelId="{A16674D6-B88F-488D-A16B-C60BF172E3B9}" type="presOf" srcId="{628F7D4C-22A1-413A-B911-043B7BEF32CA}" destId="{E4244DB7-4125-4F50-A737-56592430D715}" srcOrd="0" destOrd="0" presId="urn:microsoft.com/office/officeart/2005/8/layout/bList2"/>
    <dgm:cxn modelId="{0FD1B075-ACC5-4913-A7E7-09CBEF73CAEA}" srcId="{628F7D4C-22A1-413A-B911-043B7BEF32CA}" destId="{EA49C9A0-9D90-4B1E-9251-56595707DF4A}" srcOrd="0" destOrd="0" parTransId="{06A14FB9-1D2A-4686-A329-58CA9013107C}" sibTransId="{4A02668B-F2CA-4EA1-9438-890A9A5F11AB}"/>
    <dgm:cxn modelId="{596B9EA1-5CC1-4931-A478-24D106999420}" type="presOf" srcId="{E72A3818-A223-4424-B37C-CE77E11A2ED8}" destId="{10B2B0CC-9637-40AF-8C71-6E3CB4ADEE9A}" srcOrd="0" destOrd="0" presId="urn:microsoft.com/office/officeart/2005/8/layout/bList2"/>
    <dgm:cxn modelId="{BB518916-52F6-4F48-9A46-F4A5AAA9C3A0}" srcId="{9CC88DF9-721E-4E58-AEFF-95C60B695428}" destId="{F22378A0-A432-4EE6-B2EC-A8F140256FB6}" srcOrd="1" destOrd="0" parTransId="{6EB0993E-F8C4-4123-A9FD-E9F92504CC97}" sibTransId="{878118B2-192F-413D-AEEA-802D39C8700A}"/>
    <dgm:cxn modelId="{F567F102-3A9B-4A04-A8EF-68D49CF721B5}" type="presOf" srcId="{2615BC35-11D6-4703-9C0D-10DD06CEDEC6}" destId="{914638B2-9E96-41BE-8D4C-0404B9ED314C}" srcOrd="0" destOrd="0" presId="urn:microsoft.com/office/officeart/2005/8/layout/bList2"/>
    <dgm:cxn modelId="{9090254B-0B66-497E-A2EC-357CE3F66B20}" srcId="{F22378A0-A432-4EE6-B2EC-A8F140256FB6}" destId="{CE32FDF8-5959-4046-A8E7-241937614FDD}" srcOrd="2" destOrd="0" parTransId="{F8961BA6-FCC7-4C1D-A0E3-F23089826300}" sibTransId="{47CEDAD3-03B9-46EE-B9DC-E7370B6D5713}"/>
    <dgm:cxn modelId="{77F5FEE6-7156-4408-8293-DB6F791ED6E0}" srcId="{23F3C10E-4ADF-4359-BDF4-3AA16818DE46}" destId="{2615BC35-11D6-4703-9C0D-10DD06CEDEC6}" srcOrd="0" destOrd="0" parTransId="{7023A68A-E7A4-4299-BA89-87F4DE534EFC}" sibTransId="{1D7E075A-0354-4D82-AF64-7F8A760B7565}"/>
    <dgm:cxn modelId="{464FB972-F46E-4F5E-BB06-0D10E5686530}" type="presOf" srcId="{7F51CEE0-B9AC-4870-B39D-EC1D471F4A65}" destId="{10B2B0CC-9637-40AF-8C71-6E3CB4ADEE9A}" srcOrd="0" destOrd="1" presId="urn:microsoft.com/office/officeart/2005/8/layout/bList2"/>
    <dgm:cxn modelId="{0A5AA6A8-E106-4E72-BB75-4D52F680D890}" type="presOf" srcId="{878118B2-192F-413D-AEEA-802D39C8700A}" destId="{9B6EAF70-0650-408C-8622-5A9F48945E1B}" srcOrd="0" destOrd="0" presId="urn:microsoft.com/office/officeart/2005/8/layout/bList2"/>
    <dgm:cxn modelId="{13F16D23-2BE1-4C48-AD48-74A786F7FEBC}" srcId="{23F3C10E-4ADF-4359-BDF4-3AA16818DE46}" destId="{109F7CB1-109C-4485-A10E-5EBE043358E8}" srcOrd="3" destOrd="0" parTransId="{A4290D04-AC9E-4562-9ED8-487719EDC539}" sibTransId="{926DB310-464C-467C-9FCE-6C960E9A7809}"/>
    <dgm:cxn modelId="{1C442725-4312-4779-9A0E-6AF1BAA7A68E}" type="presOf" srcId="{F22378A0-A432-4EE6-B2EC-A8F140256FB6}" destId="{4A8AD39D-7F1A-40D7-8374-1210DF449C2E}" srcOrd="0" destOrd="0" presId="urn:microsoft.com/office/officeart/2005/8/layout/bList2"/>
    <dgm:cxn modelId="{17860E53-4DBD-40A7-93D9-2D8B891F5FA0}" type="presOf" srcId="{B6DBFEDF-5D2E-451D-8D89-97888022757F}" destId="{914638B2-9E96-41BE-8D4C-0404B9ED314C}" srcOrd="0" destOrd="2" presId="urn:microsoft.com/office/officeart/2005/8/layout/bList2"/>
    <dgm:cxn modelId="{AF219B33-BA4C-4894-92D1-7E83DED13D49}" srcId="{23F3C10E-4ADF-4359-BDF4-3AA16818DE46}" destId="{E5C8B9E4-1B41-4AE2-9F68-9C9B3E454D7F}" srcOrd="1" destOrd="0" parTransId="{1CE72B8F-1F33-4E7D-BB61-45E1FF4B049F}" sibTransId="{05214F42-B03B-45AB-BCB4-DF8CFC85F9C3}"/>
    <dgm:cxn modelId="{DFFA923A-6FAD-4BFF-8FA8-667A65A70F1D}" type="presOf" srcId="{23F3C10E-4ADF-4359-BDF4-3AA16818DE46}" destId="{5865229C-3748-4778-9E81-322EACA00208}" srcOrd="1" destOrd="0" presId="urn:microsoft.com/office/officeart/2005/8/layout/bList2"/>
    <dgm:cxn modelId="{EB2CCC15-4AE9-46A9-BD11-A63EF33FAD95}" type="presOf" srcId="{8E0E1B46-D2D3-4FC3-A02C-49AFAA79A048}" destId="{073FC734-F87D-4D09-85E6-79DB761AAB46}" srcOrd="0" destOrd="0" presId="urn:microsoft.com/office/officeart/2005/8/layout/bList2"/>
    <dgm:cxn modelId="{C5022496-2320-47A5-92D9-9FC4227FB2DD}" type="presOf" srcId="{CE32FDF8-5959-4046-A8E7-241937614FDD}" destId="{10B2B0CC-9637-40AF-8C71-6E3CB4ADEE9A}" srcOrd="0" destOrd="2" presId="urn:microsoft.com/office/officeart/2005/8/layout/bList2"/>
    <dgm:cxn modelId="{DE4EA68F-4A6A-4270-A5A7-2FF96AC2E2B1}" type="presOf" srcId="{E5C8B9E4-1B41-4AE2-9F68-9C9B3E454D7F}" destId="{914638B2-9E96-41BE-8D4C-0404B9ED314C}" srcOrd="0" destOrd="1" presId="urn:microsoft.com/office/officeart/2005/8/layout/bList2"/>
    <dgm:cxn modelId="{691CE6FB-752A-47A6-9792-3ECFA66E77B9}" type="presOf" srcId="{EA49C9A0-9D90-4B1E-9251-56595707DF4A}" destId="{59A17CFE-1FA7-42C6-B372-93CF43D9AE15}" srcOrd="0" destOrd="0" presId="urn:microsoft.com/office/officeart/2005/8/layout/bList2"/>
    <dgm:cxn modelId="{DCDCBD59-9030-4107-AAB0-A1A454367804}" type="presOf" srcId="{628F7D4C-22A1-413A-B911-043B7BEF32CA}" destId="{191A5841-BD9C-435E-A214-E33A9067B55D}" srcOrd="1" destOrd="0" presId="urn:microsoft.com/office/officeart/2005/8/layout/bList2"/>
    <dgm:cxn modelId="{F6042342-FCC0-4299-921F-71A49C8E8EC7}" type="presOf" srcId="{9CC88DF9-721E-4E58-AEFF-95C60B695428}" destId="{197CAC02-0014-4515-9CC4-E99DB632E8A4}" srcOrd="0" destOrd="0" presId="urn:microsoft.com/office/officeart/2005/8/layout/bList2"/>
    <dgm:cxn modelId="{1D52326A-18DE-41A6-AE88-0314218F5283}" srcId="{9CC88DF9-721E-4E58-AEFF-95C60B695428}" destId="{23F3C10E-4ADF-4359-BDF4-3AA16818DE46}" srcOrd="0" destOrd="0" parTransId="{ECBED260-3829-493C-8369-7188B5C9E273}" sibTransId="{8E0E1B46-D2D3-4FC3-A02C-49AFAA79A048}"/>
    <dgm:cxn modelId="{64931D00-0E5B-49B7-ABD5-91120BB37932}" srcId="{9CC88DF9-721E-4E58-AEFF-95C60B695428}" destId="{628F7D4C-22A1-413A-B911-043B7BEF32CA}" srcOrd="2" destOrd="0" parTransId="{55374E7C-E970-4481-B11C-DC27CEAE7335}" sibTransId="{B9E7198B-3789-4916-9F98-ED34948DC9B0}"/>
    <dgm:cxn modelId="{61F330DA-B56F-4D0F-A85D-9C02416E7AA3}" type="presParOf" srcId="{197CAC02-0014-4515-9CC4-E99DB632E8A4}" destId="{AC3A0BAB-33F5-4F25-82D8-B73256771A95}" srcOrd="0" destOrd="0" presId="urn:microsoft.com/office/officeart/2005/8/layout/bList2"/>
    <dgm:cxn modelId="{E9CA4628-3497-4177-B955-8E3AE4280EA3}" type="presParOf" srcId="{AC3A0BAB-33F5-4F25-82D8-B73256771A95}" destId="{914638B2-9E96-41BE-8D4C-0404B9ED314C}" srcOrd="0" destOrd="0" presId="urn:microsoft.com/office/officeart/2005/8/layout/bList2"/>
    <dgm:cxn modelId="{F7998C94-7E88-433A-80DE-DB0283683235}" type="presParOf" srcId="{AC3A0BAB-33F5-4F25-82D8-B73256771A95}" destId="{73A48BCC-71A0-4EB7-8044-4F62EFCB48A3}" srcOrd="1" destOrd="0" presId="urn:microsoft.com/office/officeart/2005/8/layout/bList2"/>
    <dgm:cxn modelId="{12C4ECB6-8680-47D9-A707-C75FA1C78B32}" type="presParOf" srcId="{AC3A0BAB-33F5-4F25-82D8-B73256771A95}" destId="{5865229C-3748-4778-9E81-322EACA00208}" srcOrd="2" destOrd="0" presId="urn:microsoft.com/office/officeart/2005/8/layout/bList2"/>
    <dgm:cxn modelId="{6BE97683-F776-4900-ADB1-6E67694AA11E}" type="presParOf" srcId="{AC3A0BAB-33F5-4F25-82D8-B73256771A95}" destId="{98C03FD4-3DDB-463D-A310-5BD5E2C71E62}" srcOrd="3" destOrd="0" presId="urn:microsoft.com/office/officeart/2005/8/layout/bList2"/>
    <dgm:cxn modelId="{32C37423-F0DC-4C7D-9D1C-A0F8E94950F2}" type="presParOf" srcId="{197CAC02-0014-4515-9CC4-E99DB632E8A4}" destId="{073FC734-F87D-4D09-85E6-79DB761AAB46}" srcOrd="1" destOrd="0" presId="urn:microsoft.com/office/officeart/2005/8/layout/bList2"/>
    <dgm:cxn modelId="{603E5D38-40A0-4ABD-AC22-6A66105DFBBB}" type="presParOf" srcId="{197CAC02-0014-4515-9CC4-E99DB632E8A4}" destId="{BF9B5283-81A5-412A-AEAA-EC89D7B90462}" srcOrd="2" destOrd="0" presId="urn:microsoft.com/office/officeart/2005/8/layout/bList2"/>
    <dgm:cxn modelId="{A5E672D4-A598-4FD8-BDE0-031A141DCEB1}" type="presParOf" srcId="{BF9B5283-81A5-412A-AEAA-EC89D7B90462}" destId="{10B2B0CC-9637-40AF-8C71-6E3CB4ADEE9A}" srcOrd="0" destOrd="0" presId="urn:microsoft.com/office/officeart/2005/8/layout/bList2"/>
    <dgm:cxn modelId="{074A2FC7-F349-42FF-B6B2-7AAA9BDC4B3E}" type="presParOf" srcId="{BF9B5283-81A5-412A-AEAA-EC89D7B90462}" destId="{4A8AD39D-7F1A-40D7-8374-1210DF449C2E}" srcOrd="1" destOrd="0" presId="urn:microsoft.com/office/officeart/2005/8/layout/bList2"/>
    <dgm:cxn modelId="{668ADD73-221B-4E3D-8830-5BCA1AA74132}" type="presParOf" srcId="{BF9B5283-81A5-412A-AEAA-EC89D7B90462}" destId="{CB5696CB-424F-4EC3-9E42-349E6B7B8192}" srcOrd="2" destOrd="0" presId="urn:microsoft.com/office/officeart/2005/8/layout/bList2"/>
    <dgm:cxn modelId="{4E6347C2-93B5-4441-AB02-4721EADC3936}" type="presParOf" srcId="{BF9B5283-81A5-412A-AEAA-EC89D7B90462}" destId="{4E9A5C79-A150-49C7-8E89-0C3CDA753B02}" srcOrd="3" destOrd="0" presId="urn:microsoft.com/office/officeart/2005/8/layout/bList2"/>
    <dgm:cxn modelId="{D303E5D2-160F-4218-9C65-2D80FC35A112}" type="presParOf" srcId="{197CAC02-0014-4515-9CC4-E99DB632E8A4}" destId="{9B6EAF70-0650-408C-8622-5A9F48945E1B}" srcOrd="3" destOrd="0" presId="urn:microsoft.com/office/officeart/2005/8/layout/bList2"/>
    <dgm:cxn modelId="{8234C45E-4309-4337-81AF-A32512199CEB}" type="presParOf" srcId="{197CAC02-0014-4515-9CC4-E99DB632E8A4}" destId="{C51CD5DE-A476-4643-AF2F-972BDCE7DF77}" srcOrd="4" destOrd="0" presId="urn:microsoft.com/office/officeart/2005/8/layout/bList2"/>
    <dgm:cxn modelId="{E821DDF1-7BFB-42AF-9968-F7410A5A891F}" type="presParOf" srcId="{C51CD5DE-A476-4643-AF2F-972BDCE7DF77}" destId="{59A17CFE-1FA7-42C6-B372-93CF43D9AE15}" srcOrd="0" destOrd="0" presId="urn:microsoft.com/office/officeart/2005/8/layout/bList2"/>
    <dgm:cxn modelId="{3EC04627-DE4F-4B2B-B1A1-FDB8FD23114B}" type="presParOf" srcId="{C51CD5DE-A476-4643-AF2F-972BDCE7DF77}" destId="{E4244DB7-4125-4F50-A737-56592430D715}" srcOrd="1" destOrd="0" presId="urn:microsoft.com/office/officeart/2005/8/layout/bList2"/>
    <dgm:cxn modelId="{8454C837-942A-475E-9366-13E8D92B372F}" type="presParOf" srcId="{C51CD5DE-A476-4643-AF2F-972BDCE7DF77}" destId="{191A5841-BD9C-435E-A214-E33A9067B55D}" srcOrd="2" destOrd="0" presId="urn:microsoft.com/office/officeart/2005/8/layout/bList2"/>
    <dgm:cxn modelId="{0EAC205A-059F-4E04-88D3-F4460A0A8112}" type="presParOf" srcId="{C51CD5DE-A476-4643-AF2F-972BDCE7DF77}" destId="{758EF6BD-5461-40A9-AB03-CF1C33E542A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1AB89F0-25B5-4C0C-90E5-8A7FBE861AF4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2274C1D-ACD7-45D5-97F2-45D8B17AC044}">
      <dgm:prSet/>
      <dgm:spPr/>
      <dgm:t>
        <a:bodyPr/>
        <a:lstStyle/>
        <a:p>
          <a:pPr rtl="0"/>
          <a:r>
            <a:rPr lang="pt-BR" dirty="0" smtClean="0"/>
            <a:t>Planejar o gerenciamento das partes interessadas</a:t>
          </a:r>
          <a:endParaRPr lang="en-US" dirty="0"/>
        </a:p>
      </dgm:t>
    </dgm:pt>
    <dgm:pt modelId="{32190506-4BFF-4E67-AAAE-1E05246E5A89}" type="parTrans" cxnId="{E3783551-ADF6-4189-AB60-3D1BF90B4236}">
      <dgm:prSet/>
      <dgm:spPr/>
      <dgm:t>
        <a:bodyPr/>
        <a:lstStyle/>
        <a:p>
          <a:endParaRPr lang="en-US"/>
        </a:p>
      </dgm:t>
    </dgm:pt>
    <dgm:pt modelId="{3C2B99BF-FDC5-475E-BDD7-E4159AE6060F}" type="sibTrans" cxnId="{E3783551-ADF6-4189-AB60-3D1BF90B4236}">
      <dgm:prSet/>
      <dgm:spPr/>
      <dgm:t>
        <a:bodyPr/>
        <a:lstStyle/>
        <a:p>
          <a:endParaRPr lang="en-US"/>
        </a:p>
      </dgm:t>
    </dgm:pt>
    <dgm:pt modelId="{194A1BE4-EF5F-418A-BC86-FA36685F0E16}">
      <dgm:prSet/>
      <dgm:spPr/>
      <dgm:t>
        <a:bodyPr/>
        <a:lstStyle/>
        <a:p>
          <a:pPr rtl="0"/>
          <a:r>
            <a:rPr lang="pt-BR" dirty="0" smtClean="0"/>
            <a:t>Estratégias para quebrar resistências e </a:t>
          </a:r>
          <a:endParaRPr lang="en-US" dirty="0"/>
        </a:p>
      </dgm:t>
    </dgm:pt>
    <dgm:pt modelId="{58FE18EB-94F9-4D98-87F9-409F856852E5}" type="parTrans" cxnId="{21209F16-E453-4D04-A2A2-8AAE2394105F}">
      <dgm:prSet/>
      <dgm:spPr/>
      <dgm:t>
        <a:bodyPr/>
        <a:lstStyle/>
        <a:p>
          <a:endParaRPr lang="en-US"/>
        </a:p>
      </dgm:t>
    </dgm:pt>
    <dgm:pt modelId="{D02BC92B-40A9-44D3-924B-F9F9CC5500ED}" type="sibTrans" cxnId="{21209F16-E453-4D04-A2A2-8AAE2394105F}">
      <dgm:prSet/>
      <dgm:spPr/>
      <dgm:t>
        <a:bodyPr/>
        <a:lstStyle/>
        <a:p>
          <a:endParaRPr lang="en-US"/>
        </a:p>
      </dgm:t>
    </dgm:pt>
    <dgm:pt modelId="{B712A5B6-919C-49C9-9F60-001C743AC898}">
      <dgm:prSet/>
      <dgm:spPr/>
      <dgm:t>
        <a:bodyPr/>
        <a:lstStyle/>
        <a:p>
          <a:pPr rtl="0"/>
          <a:r>
            <a:rPr lang="pt-BR" dirty="0" smtClean="0"/>
            <a:t>garantir seu engajamento no projeto;</a:t>
          </a:r>
          <a:endParaRPr lang="en-US" dirty="0"/>
        </a:p>
      </dgm:t>
    </dgm:pt>
    <dgm:pt modelId="{EDF455E3-6085-438A-8E8E-EC3D0DA8E70B}" type="parTrans" cxnId="{13E51F4E-805F-4A78-B2A8-CBD23438D1C7}">
      <dgm:prSet/>
      <dgm:spPr/>
      <dgm:t>
        <a:bodyPr/>
        <a:lstStyle/>
        <a:p>
          <a:endParaRPr lang="en-US"/>
        </a:p>
      </dgm:t>
    </dgm:pt>
    <dgm:pt modelId="{74701047-6FA0-4106-81A5-4E8A1E38CDAB}" type="sibTrans" cxnId="{13E51F4E-805F-4A78-B2A8-CBD23438D1C7}">
      <dgm:prSet/>
      <dgm:spPr/>
      <dgm:t>
        <a:bodyPr/>
        <a:lstStyle/>
        <a:p>
          <a:endParaRPr lang="en-US"/>
        </a:p>
      </dgm:t>
    </dgm:pt>
    <dgm:pt modelId="{51FD3857-9EB8-4365-A465-0A5322D7CE15}" type="pres">
      <dgm:prSet presAssocID="{A1AB89F0-25B5-4C0C-90E5-8A7FBE861A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77EA8A-A1AA-4DF6-977B-69A439512F25}" type="pres">
      <dgm:prSet presAssocID="{C2274C1D-ACD7-45D5-97F2-45D8B17AC044}" presName="boxAndChildren" presStyleCnt="0"/>
      <dgm:spPr/>
      <dgm:t>
        <a:bodyPr/>
        <a:lstStyle/>
        <a:p>
          <a:endParaRPr lang="pt-BR"/>
        </a:p>
      </dgm:t>
    </dgm:pt>
    <dgm:pt modelId="{32C801AE-A1C4-4281-8FF4-6EFC239EDD00}" type="pres">
      <dgm:prSet presAssocID="{C2274C1D-ACD7-45D5-97F2-45D8B17AC044}" presName="parentTextBox" presStyleLbl="node1" presStyleIdx="0" presStyleCnt="1"/>
      <dgm:spPr/>
      <dgm:t>
        <a:bodyPr/>
        <a:lstStyle/>
        <a:p>
          <a:endParaRPr lang="en-US"/>
        </a:p>
      </dgm:t>
    </dgm:pt>
    <dgm:pt modelId="{66290745-E692-487C-B9BD-557CAFE86827}" type="pres">
      <dgm:prSet presAssocID="{C2274C1D-ACD7-45D5-97F2-45D8B17AC044}" presName="entireBox" presStyleLbl="node1" presStyleIdx="0" presStyleCnt="1"/>
      <dgm:spPr/>
      <dgm:t>
        <a:bodyPr/>
        <a:lstStyle/>
        <a:p>
          <a:endParaRPr lang="en-US"/>
        </a:p>
      </dgm:t>
    </dgm:pt>
    <dgm:pt modelId="{B12127AF-DAD0-48BE-AE4F-C1DC93DD8C3F}" type="pres">
      <dgm:prSet presAssocID="{C2274C1D-ACD7-45D5-97F2-45D8B17AC044}" presName="descendantBox" presStyleCnt="0"/>
      <dgm:spPr/>
      <dgm:t>
        <a:bodyPr/>
        <a:lstStyle/>
        <a:p>
          <a:endParaRPr lang="pt-BR"/>
        </a:p>
      </dgm:t>
    </dgm:pt>
    <dgm:pt modelId="{FECD4779-3D6D-4967-BB73-2B70E17001BB}" type="pres">
      <dgm:prSet presAssocID="{194A1BE4-EF5F-418A-BC86-FA36685F0E16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2B89E-1BE6-4532-96B1-B2B5E2B3FB3D}" type="pres">
      <dgm:prSet presAssocID="{B712A5B6-919C-49C9-9F60-001C743AC898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DDC30-4F5B-45F6-95F7-20C2F441EF61}" type="presOf" srcId="{A1AB89F0-25B5-4C0C-90E5-8A7FBE861AF4}" destId="{51FD3857-9EB8-4365-A465-0A5322D7CE15}" srcOrd="0" destOrd="0" presId="urn:microsoft.com/office/officeart/2005/8/layout/process4"/>
    <dgm:cxn modelId="{819011B5-076B-4379-BEAB-DA842C8EE28B}" type="presOf" srcId="{C2274C1D-ACD7-45D5-97F2-45D8B17AC044}" destId="{66290745-E692-487C-B9BD-557CAFE86827}" srcOrd="1" destOrd="0" presId="urn:microsoft.com/office/officeart/2005/8/layout/process4"/>
    <dgm:cxn modelId="{660BA70F-7FCF-4013-AE9D-B8B692D9B7EF}" type="presOf" srcId="{C2274C1D-ACD7-45D5-97F2-45D8B17AC044}" destId="{32C801AE-A1C4-4281-8FF4-6EFC239EDD00}" srcOrd="0" destOrd="0" presId="urn:microsoft.com/office/officeart/2005/8/layout/process4"/>
    <dgm:cxn modelId="{CC36B78F-091E-4561-81B3-F7ADDF0D6D6B}" type="presOf" srcId="{194A1BE4-EF5F-418A-BC86-FA36685F0E16}" destId="{FECD4779-3D6D-4967-BB73-2B70E17001BB}" srcOrd="0" destOrd="0" presId="urn:microsoft.com/office/officeart/2005/8/layout/process4"/>
    <dgm:cxn modelId="{DC28AD7B-07A6-4993-90DF-D3E185B919F7}" type="presOf" srcId="{B712A5B6-919C-49C9-9F60-001C743AC898}" destId="{2872B89E-1BE6-4532-96B1-B2B5E2B3FB3D}" srcOrd="0" destOrd="0" presId="urn:microsoft.com/office/officeart/2005/8/layout/process4"/>
    <dgm:cxn modelId="{E3783551-ADF6-4189-AB60-3D1BF90B4236}" srcId="{A1AB89F0-25B5-4C0C-90E5-8A7FBE861AF4}" destId="{C2274C1D-ACD7-45D5-97F2-45D8B17AC044}" srcOrd="0" destOrd="0" parTransId="{32190506-4BFF-4E67-AAAE-1E05246E5A89}" sibTransId="{3C2B99BF-FDC5-475E-BDD7-E4159AE6060F}"/>
    <dgm:cxn modelId="{21209F16-E453-4D04-A2A2-8AAE2394105F}" srcId="{C2274C1D-ACD7-45D5-97F2-45D8B17AC044}" destId="{194A1BE4-EF5F-418A-BC86-FA36685F0E16}" srcOrd="0" destOrd="0" parTransId="{58FE18EB-94F9-4D98-87F9-409F856852E5}" sibTransId="{D02BC92B-40A9-44D3-924B-F9F9CC5500ED}"/>
    <dgm:cxn modelId="{13E51F4E-805F-4A78-B2A8-CBD23438D1C7}" srcId="{C2274C1D-ACD7-45D5-97F2-45D8B17AC044}" destId="{B712A5B6-919C-49C9-9F60-001C743AC898}" srcOrd="1" destOrd="0" parTransId="{EDF455E3-6085-438A-8E8E-EC3D0DA8E70B}" sibTransId="{74701047-6FA0-4106-81A5-4E8A1E38CDAB}"/>
    <dgm:cxn modelId="{930773A4-CF74-4063-AAA3-D206A988D33A}" type="presParOf" srcId="{51FD3857-9EB8-4365-A465-0A5322D7CE15}" destId="{4777EA8A-A1AA-4DF6-977B-69A439512F25}" srcOrd="0" destOrd="0" presId="urn:microsoft.com/office/officeart/2005/8/layout/process4"/>
    <dgm:cxn modelId="{925EF1BB-89DA-4495-8986-E57F0A7EA623}" type="presParOf" srcId="{4777EA8A-A1AA-4DF6-977B-69A439512F25}" destId="{32C801AE-A1C4-4281-8FF4-6EFC239EDD00}" srcOrd="0" destOrd="0" presId="urn:microsoft.com/office/officeart/2005/8/layout/process4"/>
    <dgm:cxn modelId="{565856E9-7910-47EA-BD43-102D8C566B93}" type="presParOf" srcId="{4777EA8A-A1AA-4DF6-977B-69A439512F25}" destId="{66290745-E692-487C-B9BD-557CAFE86827}" srcOrd="1" destOrd="0" presId="urn:microsoft.com/office/officeart/2005/8/layout/process4"/>
    <dgm:cxn modelId="{F2C4E60A-FD97-4EB2-98AE-CDCD37927429}" type="presParOf" srcId="{4777EA8A-A1AA-4DF6-977B-69A439512F25}" destId="{B12127AF-DAD0-48BE-AE4F-C1DC93DD8C3F}" srcOrd="2" destOrd="0" presId="urn:microsoft.com/office/officeart/2005/8/layout/process4"/>
    <dgm:cxn modelId="{70E410E2-22A4-45CF-94FD-A4EA7B486FCA}" type="presParOf" srcId="{B12127AF-DAD0-48BE-AE4F-C1DC93DD8C3F}" destId="{FECD4779-3D6D-4967-BB73-2B70E17001BB}" srcOrd="0" destOrd="0" presId="urn:microsoft.com/office/officeart/2005/8/layout/process4"/>
    <dgm:cxn modelId="{E760809F-E5FC-43EE-8F76-9D9B9CAE1BDB}" type="presParOf" srcId="{B12127AF-DAD0-48BE-AE4F-C1DC93DD8C3F}" destId="{2872B89E-1BE6-4532-96B1-B2B5E2B3FB3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4CC133E-2B02-4202-9972-66A1EC5E7C8D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D78C731-CEA3-4F83-901E-035F1F75B66D}">
      <dgm:prSet/>
      <dgm:spPr/>
      <dgm:t>
        <a:bodyPr/>
        <a:lstStyle/>
        <a:p>
          <a:pPr rtl="0"/>
          <a:r>
            <a:rPr lang="pt-BR" b="1" smtClean="0"/>
            <a:t>Entradas</a:t>
          </a:r>
          <a:endParaRPr lang="pt-BR"/>
        </a:p>
      </dgm:t>
    </dgm:pt>
    <dgm:pt modelId="{7573470D-FCA6-424C-BD75-4C51682BA9C4}" type="parTrans" cxnId="{7E87D3BB-A583-4CE7-8EE7-C0E80703C31C}">
      <dgm:prSet/>
      <dgm:spPr/>
      <dgm:t>
        <a:bodyPr/>
        <a:lstStyle/>
        <a:p>
          <a:endParaRPr lang="pt-BR"/>
        </a:p>
      </dgm:t>
    </dgm:pt>
    <dgm:pt modelId="{F547E648-F97B-4215-B5C7-9DC93CC60517}" type="sibTrans" cxnId="{7E87D3BB-A583-4CE7-8EE7-C0E80703C31C}">
      <dgm:prSet/>
      <dgm:spPr/>
      <dgm:t>
        <a:bodyPr/>
        <a:lstStyle/>
        <a:p>
          <a:endParaRPr lang="pt-BR"/>
        </a:p>
      </dgm:t>
    </dgm:pt>
    <dgm:pt modelId="{CE9678F0-D0CA-42A5-AB83-9E23A83B345A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08D474AF-882D-46C3-BA11-1DC79402B531}" type="parTrans" cxnId="{5DC2D475-ACDB-48B6-A16F-4CA246199024}">
      <dgm:prSet/>
      <dgm:spPr/>
      <dgm:t>
        <a:bodyPr/>
        <a:lstStyle/>
        <a:p>
          <a:endParaRPr lang="pt-BR"/>
        </a:p>
      </dgm:t>
    </dgm:pt>
    <dgm:pt modelId="{1835A1D6-8BF3-4E60-9035-62EFEB4292B0}" type="sibTrans" cxnId="{5DC2D475-ACDB-48B6-A16F-4CA246199024}">
      <dgm:prSet/>
      <dgm:spPr/>
      <dgm:t>
        <a:bodyPr/>
        <a:lstStyle/>
        <a:p>
          <a:endParaRPr lang="pt-BR"/>
        </a:p>
      </dgm:t>
    </dgm:pt>
    <dgm:pt modelId="{C20EF7DF-EE9D-4179-A030-6DD6B9B31AAB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2"/>
            </a:rPr>
            <a:t>Registro das partes interessadas</a:t>
          </a:r>
          <a:endParaRPr lang="pt-BR"/>
        </a:p>
      </dgm:t>
    </dgm:pt>
    <dgm:pt modelId="{DB31978C-1779-4B4C-9460-ED2BEF67E190}" type="parTrans" cxnId="{B2E3B997-E912-400F-83E0-F20500ED220B}">
      <dgm:prSet/>
      <dgm:spPr/>
      <dgm:t>
        <a:bodyPr/>
        <a:lstStyle/>
        <a:p>
          <a:endParaRPr lang="pt-BR"/>
        </a:p>
      </dgm:t>
    </dgm:pt>
    <dgm:pt modelId="{D5AF8F30-D44B-4662-AD05-970C17253303}" type="sibTrans" cxnId="{B2E3B997-E912-400F-83E0-F20500ED220B}">
      <dgm:prSet/>
      <dgm:spPr/>
      <dgm:t>
        <a:bodyPr/>
        <a:lstStyle/>
        <a:p>
          <a:endParaRPr lang="pt-BR"/>
        </a:p>
      </dgm:t>
    </dgm:pt>
    <dgm:pt modelId="{6DA7205E-F1BB-459D-B09B-76C83633ABC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Fatores ambientais da empresa</a:t>
          </a:r>
          <a:endParaRPr lang="pt-BR"/>
        </a:p>
      </dgm:t>
    </dgm:pt>
    <dgm:pt modelId="{47DE2FBE-83AB-47D5-83CF-CA6AF4252402}" type="parTrans" cxnId="{30CA3B05-2E9F-4AA6-9969-604D3BC25A3C}">
      <dgm:prSet/>
      <dgm:spPr/>
      <dgm:t>
        <a:bodyPr/>
        <a:lstStyle/>
        <a:p>
          <a:endParaRPr lang="pt-BR"/>
        </a:p>
      </dgm:t>
    </dgm:pt>
    <dgm:pt modelId="{71337453-4CDE-4458-9830-CECF9D6D583B}" type="sibTrans" cxnId="{30CA3B05-2E9F-4AA6-9969-604D3BC25A3C}">
      <dgm:prSet/>
      <dgm:spPr/>
      <dgm:t>
        <a:bodyPr/>
        <a:lstStyle/>
        <a:p>
          <a:endParaRPr lang="pt-BR"/>
        </a:p>
      </dgm:t>
    </dgm:pt>
    <dgm:pt modelId="{F89B8B0D-0F06-484C-9D99-45D34AE274E1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86A9BD56-170A-488A-B9FD-1C8BB476A8E9}" type="parTrans" cxnId="{B043AEB6-3F2D-4EE1-99FC-5ACA44F74D3B}">
      <dgm:prSet/>
      <dgm:spPr/>
      <dgm:t>
        <a:bodyPr/>
        <a:lstStyle/>
        <a:p>
          <a:endParaRPr lang="pt-BR"/>
        </a:p>
      </dgm:t>
    </dgm:pt>
    <dgm:pt modelId="{4E4CBF19-6529-4E5A-9EDE-BAA2882E0FCB}" type="sibTrans" cxnId="{B043AEB6-3F2D-4EE1-99FC-5ACA44F74D3B}">
      <dgm:prSet/>
      <dgm:spPr/>
      <dgm:t>
        <a:bodyPr/>
        <a:lstStyle/>
        <a:p>
          <a:endParaRPr lang="pt-BR"/>
        </a:p>
      </dgm:t>
    </dgm:pt>
    <dgm:pt modelId="{ED641CB5-C686-44E1-9D7C-6E8C032142A5}">
      <dgm:prSet/>
      <dgm:spPr/>
      <dgm:t>
        <a:bodyPr/>
        <a:lstStyle/>
        <a:p>
          <a:pPr rtl="0"/>
          <a:r>
            <a:rPr lang="pt-BR" b="1" smtClean="0"/>
            <a:t>Ferramentas</a:t>
          </a:r>
          <a:endParaRPr lang="pt-BR"/>
        </a:p>
      </dgm:t>
    </dgm:pt>
    <dgm:pt modelId="{82C4DC85-03AF-46EA-9FFE-27EE1AEC2D1F}" type="parTrans" cxnId="{B1E88FD4-CBDD-4845-B027-FF735FAA6084}">
      <dgm:prSet/>
      <dgm:spPr/>
      <dgm:t>
        <a:bodyPr/>
        <a:lstStyle/>
        <a:p>
          <a:endParaRPr lang="pt-BR"/>
        </a:p>
      </dgm:t>
    </dgm:pt>
    <dgm:pt modelId="{7C2F70D4-D39A-4574-ABD6-BD2044613300}" type="sibTrans" cxnId="{B1E88FD4-CBDD-4845-B027-FF735FAA6084}">
      <dgm:prSet/>
      <dgm:spPr/>
      <dgm:t>
        <a:bodyPr/>
        <a:lstStyle/>
        <a:p>
          <a:endParaRPr lang="pt-BR"/>
        </a:p>
      </dgm:t>
    </dgm:pt>
    <dgm:pt modelId="{DCD5AC73-717D-486A-A852-C522AA0215C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5"/>
            </a:rPr>
            <a:t>Opinião Especializada</a:t>
          </a:r>
          <a:endParaRPr lang="pt-BR"/>
        </a:p>
      </dgm:t>
    </dgm:pt>
    <dgm:pt modelId="{D780AE3B-01FC-4C84-A197-50B0DC742523}" type="parTrans" cxnId="{E51EE78A-EF7F-406C-BCE8-F85315CBE54A}">
      <dgm:prSet/>
      <dgm:spPr/>
      <dgm:t>
        <a:bodyPr/>
        <a:lstStyle/>
        <a:p>
          <a:endParaRPr lang="pt-BR"/>
        </a:p>
      </dgm:t>
    </dgm:pt>
    <dgm:pt modelId="{69F84899-B30C-452C-ABAA-9FE0B75651CD}" type="sibTrans" cxnId="{E51EE78A-EF7F-406C-BCE8-F85315CBE54A}">
      <dgm:prSet/>
      <dgm:spPr/>
      <dgm:t>
        <a:bodyPr/>
        <a:lstStyle/>
        <a:p>
          <a:endParaRPr lang="pt-BR"/>
        </a:p>
      </dgm:t>
    </dgm:pt>
    <dgm:pt modelId="{950C580F-1D74-42ED-86CD-0D858CCFBCD9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6"/>
            </a:rPr>
            <a:t>Reuniões</a:t>
          </a:r>
          <a:endParaRPr lang="pt-BR"/>
        </a:p>
      </dgm:t>
    </dgm:pt>
    <dgm:pt modelId="{D8FE8CE5-0F92-461D-8575-FA2F1D431A00}" type="parTrans" cxnId="{8F38DE62-6F2A-4351-986D-B4C05DD7FFD2}">
      <dgm:prSet/>
      <dgm:spPr/>
      <dgm:t>
        <a:bodyPr/>
        <a:lstStyle/>
        <a:p>
          <a:endParaRPr lang="pt-BR"/>
        </a:p>
      </dgm:t>
    </dgm:pt>
    <dgm:pt modelId="{F353651E-E9F1-4CD5-9BC9-F0E1946D2A99}" type="sibTrans" cxnId="{8F38DE62-6F2A-4351-986D-B4C05DD7FFD2}">
      <dgm:prSet/>
      <dgm:spPr/>
      <dgm:t>
        <a:bodyPr/>
        <a:lstStyle/>
        <a:p>
          <a:endParaRPr lang="pt-BR"/>
        </a:p>
      </dgm:t>
    </dgm:pt>
    <dgm:pt modelId="{76FDC38C-47BD-4192-B13E-345750B9C129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7"/>
            </a:rPr>
            <a:t>Técnicas analíticas</a:t>
          </a:r>
          <a:endParaRPr lang="pt-BR"/>
        </a:p>
      </dgm:t>
    </dgm:pt>
    <dgm:pt modelId="{81D68C15-1D3D-4B5E-85FD-9B42F1CAED96}" type="parTrans" cxnId="{5E0BAE68-486D-4EC7-9273-05E95385AA81}">
      <dgm:prSet/>
      <dgm:spPr/>
      <dgm:t>
        <a:bodyPr/>
        <a:lstStyle/>
        <a:p>
          <a:endParaRPr lang="pt-BR"/>
        </a:p>
      </dgm:t>
    </dgm:pt>
    <dgm:pt modelId="{3ADE881A-8096-488D-B724-5DD7E95B6282}" type="sibTrans" cxnId="{5E0BAE68-486D-4EC7-9273-05E95385AA81}">
      <dgm:prSet/>
      <dgm:spPr/>
      <dgm:t>
        <a:bodyPr/>
        <a:lstStyle/>
        <a:p>
          <a:endParaRPr lang="pt-BR"/>
        </a:p>
      </dgm:t>
    </dgm:pt>
    <dgm:pt modelId="{7660362E-41B2-4F30-8A09-1D3B25E508B5}">
      <dgm:prSet/>
      <dgm:spPr/>
      <dgm:t>
        <a:bodyPr/>
        <a:lstStyle/>
        <a:p>
          <a:pPr rtl="0"/>
          <a:r>
            <a:rPr lang="pt-BR" b="1" smtClean="0"/>
            <a:t>Saídas</a:t>
          </a:r>
          <a:endParaRPr lang="pt-BR"/>
        </a:p>
      </dgm:t>
    </dgm:pt>
    <dgm:pt modelId="{A7BCE37C-FF83-4519-88A0-9315833D4349}" type="parTrans" cxnId="{1E1D43ED-5612-4A10-A855-F86408C749E6}">
      <dgm:prSet/>
      <dgm:spPr/>
      <dgm:t>
        <a:bodyPr/>
        <a:lstStyle/>
        <a:p>
          <a:endParaRPr lang="pt-BR"/>
        </a:p>
      </dgm:t>
    </dgm:pt>
    <dgm:pt modelId="{F25C2E5F-98DB-4078-AB81-90EF8ED72FC5}" type="sibTrans" cxnId="{1E1D43ED-5612-4A10-A855-F86408C749E6}">
      <dgm:prSet/>
      <dgm:spPr/>
      <dgm:t>
        <a:bodyPr/>
        <a:lstStyle/>
        <a:p>
          <a:endParaRPr lang="pt-BR"/>
        </a:p>
      </dgm:t>
    </dgm:pt>
    <dgm:pt modelId="{8466BCC3-F12C-40CF-83C5-8106A5AD3A1C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8"/>
            </a:rPr>
            <a:t>Plano de gerenciamento das partes interessadas</a:t>
          </a:r>
          <a:endParaRPr lang="pt-BR"/>
        </a:p>
      </dgm:t>
    </dgm:pt>
    <dgm:pt modelId="{E76C3DAB-73D7-4556-91A9-A69385CC8681}" type="parTrans" cxnId="{E9E12172-D351-4B3F-B3A8-B0308C2BBB51}">
      <dgm:prSet/>
      <dgm:spPr/>
      <dgm:t>
        <a:bodyPr/>
        <a:lstStyle/>
        <a:p>
          <a:endParaRPr lang="pt-BR"/>
        </a:p>
      </dgm:t>
    </dgm:pt>
    <dgm:pt modelId="{4D166B61-73CA-4805-9299-E9BC54F04942}" type="sibTrans" cxnId="{E9E12172-D351-4B3F-B3A8-B0308C2BBB51}">
      <dgm:prSet/>
      <dgm:spPr/>
      <dgm:t>
        <a:bodyPr/>
        <a:lstStyle/>
        <a:p>
          <a:endParaRPr lang="pt-BR"/>
        </a:p>
      </dgm:t>
    </dgm:pt>
    <dgm:pt modelId="{FAA23EC1-12C9-4EF7-8292-5C739688E660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9"/>
            </a:rPr>
            <a:t>Documentos do projeto</a:t>
          </a:r>
          <a:endParaRPr lang="pt-BR"/>
        </a:p>
      </dgm:t>
    </dgm:pt>
    <dgm:pt modelId="{053736BF-C6EC-4C59-A313-F2E62D87D158}" type="parTrans" cxnId="{6EA1435D-1E80-4C83-81F3-924703A74A6C}">
      <dgm:prSet/>
      <dgm:spPr/>
      <dgm:t>
        <a:bodyPr/>
        <a:lstStyle/>
        <a:p>
          <a:endParaRPr lang="pt-BR"/>
        </a:p>
      </dgm:t>
    </dgm:pt>
    <dgm:pt modelId="{E2ACBA76-E774-44C5-B624-CBC5D085F28D}" type="sibTrans" cxnId="{6EA1435D-1E80-4C83-81F3-924703A74A6C}">
      <dgm:prSet/>
      <dgm:spPr/>
      <dgm:t>
        <a:bodyPr/>
        <a:lstStyle/>
        <a:p>
          <a:endParaRPr lang="pt-BR"/>
        </a:p>
      </dgm:t>
    </dgm:pt>
    <dgm:pt modelId="{2D1A850C-FD4D-4A48-9807-BF42E61F8E27}" type="pres">
      <dgm:prSet presAssocID="{04CC133E-2B02-4202-9972-66A1EC5E7C8D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1A48214-41F4-4660-8D9A-6F4229D8CB37}" type="pres">
      <dgm:prSet presAssocID="{1D78C731-CEA3-4F83-901E-035F1F75B66D}" presName="compNode" presStyleCnt="0"/>
      <dgm:spPr/>
    </dgm:pt>
    <dgm:pt modelId="{1E6FEE17-ABFA-40CE-963E-A2A57405317E}" type="pres">
      <dgm:prSet presAssocID="{1D78C731-CEA3-4F83-901E-035F1F75B66D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58870E-01CA-4B32-BA81-86197E4B83E3}" type="pres">
      <dgm:prSet presAssocID="{1D78C731-CEA3-4F83-901E-035F1F75B66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53C1E6-0826-4484-8755-9685E1B8A2F8}" type="pres">
      <dgm:prSet presAssocID="{1D78C731-CEA3-4F83-901E-035F1F75B66D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1F93F63E-4FB4-4136-9BAE-3A7379D2D2EE}" type="pres">
      <dgm:prSet presAssocID="{1D78C731-CEA3-4F83-901E-035F1F75B66D}" presName="adorn" presStyleLbl="fgAccFollowNode1" presStyleIdx="0" presStyleCnt="3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BD3E58A1-70D1-4128-9C37-4B7E298D7AA7}" type="pres">
      <dgm:prSet presAssocID="{F547E648-F97B-4215-B5C7-9DC93CC60517}" presName="sibTrans" presStyleLbl="sibTrans2D1" presStyleIdx="0" presStyleCnt="0"/>
      <dgm:spPr/>
      <dgm:t>
        <a:bodyPr/>
        <a:lstStyle/>
        <a:p>
          <a:endParaRPr lang="pt-BR"/>
        </a:p>
      </dgm:t>
    </dgm:pt>
    <dgm:pt modelId="{13F45B49-63C7-49E5-8A2A-DF74EFEC9826}" type="pres">
      <dgm:prSet presAssocID="{ED641CB5-C686-44E1-9D7C-6E8C032142A5}" presName="compNode" presStyleCnt="0"/>
      <dgm:spPr/>
    </dgm:pt>
    <dgm:pt modelId="{4E55A7B7-7EB9-4A9C-A46C-26FC7A2314BC}" type="pres">
      <dgm:prSet presAssocID="{ED641CB5-C686-44E1-9D7C-6E8C032142A5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EEFA8D-F77D-4F0F-AA13-61C8D74D6BDB}" type="pres">
      <dgm:prSet presAssocID="{ED641CB5-C686-44E1-9D7C-6E8C032142A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41CE56-3302-4A9D-B75F-EDBB4156D494}" type="pres">
      <dgm:prSet presAssocID="{ED641CB5-C686-44E1-9D7C-6E8C032142A5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BB4BABCD-74B1-4F4E-A475-A12B0109243E}" type="pres">
      <dgm:prSet presAssocID="{ED641CB5-C686-44E1-9D7C-6E8C032142A5}" presName="adorn" presStyleLbl="fgAccFollowNode1" presStyleIdx="1" presStyleCnt="3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</dgm:pt>
    <dgm:pt modelId="{40AE322C-7DDC-4903-83B6-637768A500ED}" type="pres">
      <dgm:prSet presAssocID="{7C2F70D4-D39A-4574-ABD6-BD2044613300}" presName="sibTrans" presStyleLbl="sibTrans2D1" presStyleIdx="0" presStyleCnt="0"/>
      <dgm:spPr/>
      <dgm:t>
        <a:bodyPr/>
        <a:lstStyle/>
        <a:p>
          <a:endParaRPr lang="pt-BR"/>
        </a:p>
      </dgm:t>
    </dgm:pt>
    <dgm:pt modelId="{557949DF-4D39-4EB0-A28F-ACA27F8D2B3D}" type="pres">
      <dgm:prSet presAssocID="{7660362E-41B2-4F30-8A09-1D3B25E508B5}" presName="compNode" presStyleCnt="0"/>
      <dgm:spPr/>
    </dgm:pt>
    <dgm:pt modelId="{5A73082A-D895-4D1C-B8A9-EAF5E191F915}" type="pres">
      <dgm:prSet presAssocID="{7660362E-41B2-4F30-8A09-1D3B25E508B5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F062DE-22F1-4831-8699-5F14F08D4E03}" type="pres">
      <dgm:prSet presAssocID="{7660362E-41B2-4F30-8A09-1D3B25E508B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930DE9-480E-48E8-BDD7-2BB9CDAAD8A4}" type="pres">
      <dgm:prSet presAssocID="{7660362E-41B2-4F30-8A09-1D3B25E508B5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83BF45D8-C978-428E-955A-64FE1B5A747E}" type="pres">
      <dgm:prSet presAssocID="{7660362E-41B2-4F30-8A09-1D3B25E508B5}" presName="adorn" presStyleLbl="fgAccFollowNode1" presStyleIdx="2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</dgm:ptLst>
  <dgm:cxnLst>
    <dgm:cxn modelId="{8AB5757D-D1CC-4849-B0F4-80EFD3096984}" type="presOf" srcId="{CE9678F0-D0CA-42A5-AB83-9E23A83B345A}" destId="{1E6FEE17-ABFA-40CE-963E-A2A57405317E}" srcOrd="0" destOrd="0" presId="urn:microsoft.com/office/officeart/2005/8/layout/bList2"/>
    <dgm:cxn modelId="{8F38DE62-6F2A-4351-986D-B4C05DD7FFD2}" srcId="{ED641CB5-C686-44E1-9D7C-6E8C032142A5}" destId="{950C580F-1D74-42ED-86CD-0D858CCFBCD9}" srcOrd="1" destOrd="0" parTransId="{D8FE8CE5-0F92-461D-8575-FA2F1D431A00}" sibTransId="{F353651E-E9F1-4CD5-9BC9-F0E1946D2A99}"/>
    <dgm:cxn modelId="{7E87D3BB-A583-4CE7-8EE7-C0E80703C31C}" srcId="{04CC133E-2B02-4202-9972-66A1EC5E7C8D}" destId="{1D78C731-CEA3-4F83-901E-035F1F75B66D}" srcOrd="0" destOrd="0" parTransId="{7573470D-FCA6-424C-BD75-4C51682BA9C4}" sibTransId="{F547E648-F97B-4215-B5C7-9DC93CC60517}"/>
    <dgm:cxn modelId="{5E0BAE68-486D-4EC7-9273-05E95385AA81}" srcId="{ED641CB5-C686-44E1-9D7C-6E8C032142A5}" destId="{76FDC38C-47BD-4192-B13E-345750B9C129}" srcOrd="2" destOrd="0" parTransId="{81D68C15-1D3D-4B5E-85FD-9B42F1CAED96}" sibTransId="{3ADE881A-8096-488D-B724-5DD7E95B6282}"/>
    <dgm:cxn modelId="{33800EFD-4569-4A8F-A340-899B7FFAC7E7}" type="presOf" srcId="{DCD5AC73-717D-486A-A852-C522AA0215C5}" destId="{4E55A7B7-7EB9-4A9C-A46C-26FC7A2314BC}" srcOrd="0" destOrd="0" presId="urn:microsoft.com/office/officeart/2005/8/layout/bList2"/>
    <dgm:cxn modelId="{36D6D929-DBFF-4C84-912B-F0B6BE7F8514}" type="presOf" srcId="{1D78C731-CEA3-4F83-901E-035F1F75B66D}" destId="{0B58870E-01CA-4B32-BA81-86197E4B83E3}" srcOrd="0" destOrd="0" presId="urn:microsoft.com/office/officeart/2005/8/layout/bList2"/>
    <dgm:cxn modelId="{B2E3B997-E912-400F-83E0-F20500ED220B}" srcId="{1D78C731-CEA3-4F83-901E-035F1F75B66D}" destId="{C20EF7DF-EE9D-4179-A030-6DD6B9B31AAB}" srcOrd="1" destOrd="0" parTransId="{DB31978C-1779-4B4C-9460-ED2BEF67E190}" sibTransId="{D5AF8F30-D44B-4662-AD05-970C17253303}"/>
    <dgm:cxn modelId="{E51EE78A-EF7F-406C-BCE8-F85315CBE54A}" srcId="{ED641CB5-C686-44E1-9D7C-6E8C032142A5}" destId="{DCD5AC73-717D-486A-A852-C522AA0215C5}" srcOrd="0" destOrd="0" parTransId="{D780AE3B-01FC-4C84-A197-50B0DC742523}" sibTransId="{69F84899-B30C-452C-ABAA-9FE0B75651CD}"/>
    <dgm:cxn modelId="{A3C020B6-14F1-4461-915B-D92341C6175A}" type="presOf" srcId="{7C2F70D4-D39A-4574-ABD6-BD2044613300}" destId="{40AE322C-7DDC-4903-83B6-637768A500ED}" srcOrd="0" destOrd="0" presId="urn:microsoft.com/office/officeart/2005/8/layout/bList2"/>
    <dgm:cxn modelId="{5DC2D475-ACDB-48B6-A16F-4CA246199024}" srcId="{1D78C731-CEA3-4F83-901E-035F1F75B66D}" destId="{CE9678F0-D0CA-42A5-AB83-9E23A83B345A}" srcOrd="0" destOrd="0" parTransId="{08D474AF-882D-46C3-BA11-1DC79402B531}" sibTransId="{1835A1D6-8BF3-4E60-9035-62EFEB4292B0}"/>
    <dgm:cxn modelId="{3806A0AF-8E72-49B1-A88D-9874765477BC}" type="presOf" srcId="{F89B8B0D-0F06-484C-9D99-45D34AE274E1}" destId="{1E6FEE17-ABFA-40CE-963E-A2A57405317E}" srcOrd="0" destOrd="3" presId="urn:microsoft.com/office/officeart/2005/8/layout/bList2"/>
    <dgm:cxn modelId="{318DA4DB-24FF-4B3B-A5B6-AF363D690C89}" type="presOf" srcId="{FAA23EC1-12C9-4EF7-8292-5C739688E660}" destId="{5A73082A-D895-4D1C-B8A9-EAF5E191F915}" srcOrd="0" destOrd="1" presId="urn:microsoft.com/office/officeart/2005/8/layout/bList2"/>
    <dgm:cxn modelId="{000973F0-F13D-4C0E-B0EA-BC148E8A5E83}" type="presOf" srcId="{8466BCC3-F12C-40CF-83C5-8106A5AD3A1C}" destId="{5A73082A-D895-4D1C-B8A9-EAF5E191F915}" srcOrd="0" destOrd="0" presId="urn:microsoft.com/office/officeart/2005/8/layout/bList2"/>
    <dgm:cxn modelId="{F1EE617B-D287-4693-A422-8BFDAEA600ED}" type="presOf" srcId="{7660362E-41B2-4F30-8A09-1D3B25E508B5}" destId="{42F062DE-22F1-4831-8699-5F14F08D4E03}" srcOrd="0" destOrd="0" presId="urn:microsoft.com/office/officeart/2005/8/layout/bList2"/>
    <dgm:cxn modelId="{AA133E9C-A18E-4FAD-8CB6-13C928FA8008}" type="presOf" srcId="{1D78C731-CEA3-4F83-901E-035F1F75B66D}" destId="{AF53C1E6-0826-4484-8755-9685E1B8A2F8}" srcOrd="1" destOrd="0" presId="urn:microsoft.com/office/officeart/2005/8/layout/bList2"/>
    <dgm:cxn modelId="{E9E12172-D351-4B3F-B3A8-B0308C2BBB51}" srcId="{7660362E-41B2-4F30-8A09-1D3B25E508B5}" destId="{8466BCC3-F12C-40CF-83C5-8106A5AD3A1C}" srcOrd="0" destOrd="0" parTransId="{E76C3DAB-73D7-4556-91A9-A69385CC8681}" sibTransId="{4D166B61-73CA-4805-9299-E9BC54F04942}"/>
    <dgm:cxn modelId="{395529B5-7BBE-42F7-94E3-8FB3469FB74A}" type="presOf" srcId="{ED641CB5-C686-44E1-9D7C-6E8C032142A5}" destId="{3FEEFA8D-F77D-4F0F-AA13-61C8D74D6BDB}" srcOrd="0" destOrd="0" presId="urn:microsoft.com/office/officeart/2005/8/layout/bList2"/>
    <dgm:cxn modelId="{30CA3B05-2E9F-4AA6-9969-604D3BC25A3C}" srcId="{1D78C731-CEA3-4F83-901E-035F1F75B66D}" destId="{6DA7205E-F1BB-459D-B09B-76C83633ABC5}" srcOrd="2" destOrd="0" parTransId="{47DE2FBE-83AB-47D5-83CF-CA6AF4252402}" sibTransId="{71337453-4CDE-4458-9830-CECF9D6D583B}"/>
    <dgm:cxn modelId="{B043AEB6-3F2D-4EE1-99FC-5ACA44F74D3B}" srcId="{1D78C731-CEA3-4F83-901E-035F1F75B66D}" destId="{F89B8B0D-0F06-484C-9D99-45D34AE274E1}" srcOrd="3" destOrd="0" parTransId="{86A9BD56-170A-488A-B9FD-1C8BB476A8E9}" sibTransId="{4E4CBF19-6529-4E5A-9EDE-BAA2882E0FCB}"/>
    <dgm:cxn modelId="{6EA1435D-1E80-4C83-81F3-924703A74A6C}" srcId="{7660362E-41B2-4F30-8A09-1D3B25E508B5}" destId="{FAA23EC1-12C9-4EF7-8292-5C739688E660}" srcOrd="1" destOrd="0" parTransId="{053736BF-C6EC-4C59-A313-F2E62D87D158}" sibTransId="{E2ACBA76-E774-44C5-B624-CBC5D085F28D}"/>
    <dgm:cxn modelId="{CCB5E190-0CBD-42F0-B087-B9BC60C88F89}" type="presOf" srcId="{7660362E-41B2-4F30-8A09-1D3B25E508B5}" destId="{C9930DE9-480E-48E8-BDD7-2BB9CDAAD8A4}" srcOrd="1" destOrd="0" presId="urn:microsoft.com/office/officeart/2005/8/layout/bList2"/>
    <dgm:cxn modelId="{1E1D43ED-5612-4A10-A855-F86408C749E6}" srcId="{04CC133E-2B02-4202-9972-66A1EC5E7C8D}" destId="{7660362E-41B2-4F30-8A09-1D3B25E508B5}" srcOrd="2" destOrd="0" parTransId="{A7BCE37C-FF83-4519-88A0-9315833D4349}" sibTransId="{F25C2E5F-98DB-4078-AB81-90EF8ED72FC5}"/>
    <dgm:cxn modelId="{0696E9ED-AD3E-47DE-BFE2-6D89F145A30F}" type="presOf" srcId="{C20EF7DF-EE9D-4179-A030-6DD6B9B31AAB}" destId="{1E6FEE17-ABFA-40CE-963E-A2A57405317E}" srcOrd="0" destOrd="1" presId="urn:microsoft.com/office/officeart/2005/8/layout/bList2"/>
    <dgm:cxn modelId="{7B5FED78-16FD-4EEC-A714-726795B319E5}" type="presOf" srcId="{F547E648-F97B-4215-B5C7-9DC93CC60517}" destId="{BD3E58A1-70D1-4128-9C37-4B7E298D7AA7}" srcOrd="0" destOrd="0" presId="urn:microsoft.com/office/officeart/2005/8/layout/bList2"/>
    <dgm:cxn modelId="{DFD71110-309E-4867-9F6F-76DD719F15FE}" type="presOf" srcId="{04CC133E-2B02-4202-9972-66A1EC5E7C8D}" destId="{2D1A850C-FD4D-4A48-9807-BF42E61F8E27}" srcOrd="0" destOrd="0" presId="urn:microsoft.com/office/officeart/2005/8/layout/bList2"/>
    <dgm:cxn modelId="{2981E290-82BC-4C63-BA38-33BF32B1E448}" type="presOf" srcId="{6DA7205E-F1BB-459D-B09B-76C83633ABC5}" destId="{1E6FEE17-ABFA-40CE-963E-A2A57405317E}" srcOrd="0" destOrd="2" presId="urn:microsoft.com/office/officeart/2005/8/layout/bList2"/>
    <dgm:cxn modelId="{D9221B3A-F868-4890-8438-E1AC6898EF84}" type="presOf" srcId="{950C580F-1D74-42ED-86CD-0D858CCFBCD9}" destId="{4E55A7B7-7EB9-4A9C-A46C-26FC7A2314BC}" srcOrd="0" destOrd="1" presId="urn:microsoft.com/office/officeart/2005/8/layout/bList2"/>
    <dgm:cxn modelId="{44F8A4FC-7377-4776-A92E-F9FF5A2176AB}" type="presOf" srcId="{76FDC38C-47BD-4192-B13E-345750B9C129}" destId="{4E55A7B7-7EB9-4A9C-A46C-26FC7A2314BC}" srcOrd="0" destOrd="2" presId="urn:microsoft.com/office/officeart/2005/8/layout/bList2"/>
    <dgm:cxn modelId="{BDA3021F-AA06-4543-A3D1-8D2DF1A884B6}" type="presOf" srcId="{ED641CB5-C686-44E1-9D7C-6E8C032142A5}" destId="{DE41CE56-3302-4A9D-B75F-EDBB4156D494}" srcOrd="1" destOrd="0" presId="urn:microsoft.com/office/officeart/2005/8/layout/bList2"/>
    <dgm:cxn modelId="{B1E88FD4-CBDD-4845-B027-FF735FAA6084}" srcId="{04CC133E-2B02-4202-9972-66A1EC5E7C8D}" destId="{ED641CB5-C686-44E1-9D7C-6E8C032142A5}" srcOrd="1" destOrd="0" parTransId="{82C4DC85-03AF-46EA-9FFE-27EE1AEC2D1F}" sibTransId="{7C2F70D4-D39A-4574-ABD6-BD2044613300}"/>
    <dgm:cxn modelId="{2FCD813D-9881-4FC3-9542-01154B4D67A1}" type="presParOf" srcId="{2D1A850C-FD4D-4A48-9807-BF42E61F8E27}" destId="{F1A48214-41F4-4660-8D9A-6F4229D8CB37}" srcOrd="0" destOrd="0" presId="urn:microsoft.com/office/officeart/2005/8/layout/bList2"/>
    <dgm:cxn modelId="{2C43AD70-D8AD-4768-B042-16590736F324}" type="presParOf" srcId="{F1A48214-41F4-4660-8D9A-6F4229D8CB37}" destId="{1E6FEE17-ABFA-40CE-963E-A2A57405317E}" srcOrd="0" destOrd="0" presId="urn:microsoft.com/office/officeart/2005/8/layout/bList2"/>
    <dgm:cxn modelId="{F6BFA2D2-D3CE-4807-B878-0C640892E920}" type="presParOf" srcId="{F1A48214-41F4-4660-8D9A-6F4229D8CB37}" destId="{0B58870E-01CA-4B32-BA81-86197E4B83E3}" srcOrd="1" destOrd="0" presId="urn:microsoft.com/office/officeart/2005/8/layout/bList2"/>
    <dgm:cxn modelId="{BC170081-FAAD-47D4-9458-2C74CDFB276D}" type="presParOf" srcId="{F1A48214-41F4-4660-8D9A-6F4229D8CB37}" destId="{AF53C1E6-0826-4484-8755-9685E1B8A2F8}" srcOrd="2" destOrd="0" presId="urn:microsoft.com/office/officeart/2005/8/layout/bList2"/>
    <dgm:cxn modelId="{FF7F6702-99B6-411B-98BA-47939F18065F}" type="presParOf" srcId="{F1A48214-41F4-4660-8D9A-6F4229D8CB37}" destId="{1F93F63E-4FB4-4136-9BAE-3A7379D2D2EE}" srcOrd="3" destOrd="0" presId="urn:microsoft.com/office/officeart/2005/8/layout/bList2"/>
    <dgm:cxn modelId="{A8EE19A2-DDFE-435A-A2FE-792B2AC641C7}" type="presParOf" srcId="{2D1A850C-FD4D-4A48-9807-BF42E61F8E27}" destId="{BD3E58A1-70D1-4128-9C37-4B7E298D7AA7}" srcOrd="1" destOrd="0" presId="urn:microsoft.com/office/officeart/2005/8/layout/bList2"/>
    <dgm:cxn modelId="{CFF38E5A-98B3-4B16-868E-E2FB45CC7272}" type="presParOf" srcId="{2D1A850C-FD4D-4A48-9807-BF42E61F8E27}" destId="{13F45B49-63C7-49E5-8A2A-DF74EFEC9826}" srcOrd="2" destOrd="0" presId="urn:microsoft.com/office/officeart/2005/8/layout/bList2"/>
    <dgm:cxn modelId="{B0C7DA1E-5B88-46F7-9B77-7D09D473ED6F}" type="presParOf" srcId="{13F45B49-63C7-49E5-8A2A-DF74EFEC9826}" destId="{4E55A7B7-7EB9-4A9C-A46C-26FC7A2314BC}" srcOrd="0" destOrd="0" presId="urn:microsoft.com/office/officeart/2005/8/layout/bList2"/>
    <dgm:cxn modelId="{E40F6C9D-202C-4897-A2B0-072B86A0A6A8}" type="presParOf" srcId="{13F45B49-63C7-49E5-8A2A-DF74EFEC9826}" destId="{3FEEFA8D-F77D-4F0F-AA13-61C8D74D6BDB}" srcOrd="1" destOrd="0" presId="urn:microsoft.com/office/officeart/2005/8/layout/bList2"/>
    <dgm:cxn modelId="{E919CDF0-0C49-468D-A705-D3C1D88A0A86}" type="presParOf" srcId="{13F45B49-63C7-49E5-8A2A-DF74EFEC9826}" destId="{DE41CE56-3302-4A9D-B75F-EDBB4156D494}" srcOrd="2" destOrd="0" presId="urn:microsoft.com/office/officeart/2005/8/layout/bList2"/>
    <dgm:cxn modelId="{1FA8CF3F-2011-4724-B996-6B5545ACCE8B}" type="presParOf" srcId="{13F45B49-63C7-49E5-8A2A-DF74EFEC9826}" destId="{BB4BABCD-74B1-4F4E-A475-A12B0109243E}" srcOrd="3" destOrd="0" presId="urn:microsoft.com/office/officeart/2005/8/layout/bList2"/>
    <dgm:cxn modelId="{6118DCD9-53BC-4EBE-9DE1-F984595B8027}" type="presParOf" srcId="{2D1A850C-FD4D-4A48-9807-BF42E61F8E27}" destId="{40AE322C-7DDC-4903-83B6-637768A500ED}" srcOrd="3" destOrd="0" presId="urn:microsoft.com/office/officeart/2005/8/layout/bList2"/>
    <dgm:cxn modelId="{B9DEC642-AF19-4847-A2F4-ADDE19670738}" type="presParOf" srcId="{2D1A850C-FD4D-4A48-9807-BF42E61F8E27}" destId="{557949DF-4D39-4EB0-A28F-ACA27F8D2B3D}" srcOrd="4" destOrd="0" presId="urn:microsoft.com/office/officeart/2005/8/layout/bList2"/>
    <dgm:cxn modelId="{4A44739A-D921-4317-BBE5-D0B2292D9079}" type="presParOf" srcId="{557949DF-4D39-4EB0-A28F-ACA27F8D2B3D}" destId="{5A73082A-D895-4D1C-B8A9-EAF5E191F915}" srcOrd="0" destOrd="0" presId="urn:microsoft.com/office/officeart/2005/8/layout/bList2"/>
    <dgm:cxn modelId="{FE9574F5-4CFD-467D-8650-384CDBECF614}" type="presParOf" srcId="{557949DF-4D39-4EB0-A28F-ACA27F8D2B3D}" destId="{42F062DE-22F1-4831-8699-5F14F08D4E03}" srcOrd="1" destOrd="0" presId="urn:microsoft.com/office/officeart/2005/8/layout/bList2"/>
    <dgm:cxn modelId="{C11B3872-DF68-4F1E-BCEC-042ABA7065C0}" type="presParOf" srcId="{557949DF-4D39-4EB0-A28F-ACA27F8D2B3D}" destId="{C9930DE9-480E-48E8-BDD7-2BB9CDAAD8A4}" srcOrd="2" destOrd="0" presId="urn:microsoft.com/office/officeart/2005/8/layout/bList2"/>
    <dgm:cxn modelId="{15B35ECE-9A08-43FB-94A8-C94DFC9BEE46}" type="presParOf" srcId="{557949DF-4D39-4EB0-A28F-ACA27F8D2B3D}" destId="{83BF45D8-C978-428E-955A-64FE1B5A747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B2410E3-C89B-47DA-A733-53E478AED2AB}" type="doc">
      <dgm:prSet loTypeId="urn:microsoft.com/office/officeart/2011/layout/TabLis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3203CC73-9344-4874-B766-2BE9FC031610}">
      <dgm:prSet/>
      <dgm:spPr/>
      <dgm:t>
        <a:bodyPr/>
        <a:lstStyle/>
        <a:p>
          <a:pPr rtl="0"/>
          <a:r>
            <a:rPr lang="pt-BR" sz="1400" dirty="0" smtClean="0"/>
            <a:t>Descreve os processos usados para garantir o engajamento das partes interessadas</a:t>
          </a:r>
          <a:endParaRPr lang="pt-BR" sz="1400" dirty="0"/>
        </a:p>
      </dgm:t>
    </dgm:pt>
    <dgm:pt modelId="{A167FF3D-1A35-44DF-9AAF-C9224EDD1080}" type="parTrans" cxnId="{FB14B53F-510C-4C23-9075-F6ECF307C1E9}">
      <dgm:prSet/>
      <dgm:spPr/>
      <dgm:t>
        <a:bodyPr/>
        <a:lstStyle/>
        <a:p>
          <a:endParaRPr lang="pt-BR"/>
        </a:p>
      </dgm:t>
    </dgm:pt>
    <dgm:pt modelId="{91B4461F-1B25-4D3E-85D8-7CE9F21473E0}" type="sibTrans" cxnId="{FB14B53F-510C-4C23-9075-F6ECF307C1E9}">
      <dgm:prSet/>
      <dgm:spPr/>
      <dgm:t>
        <a:bodyPr/>
        <a:lstStyle/>
        <a:p>
          <a:endParaRPr lang="pt-BR"/>
        </a:p>
      </dgm:t>
    </dgm:pt>
    <dgm:pt modelId="{75DA0C69-7215-435B-A93E-F47AA12D3A3E}">
      <dgm:prSet custT="1"/>
      <dgm:spPr/>
      <dgm:t>
        <a:bodyPr/>
        <a:lstStyle/>
        <a:p>
          <a:r>
            <a:rPr lang="pt-BR" sz="1400" dirty="0" smtClean="0"/>
            <a:t>Além de definir estratégias para quebrar resistências</a:t>
          </a:r>
          <a:br>
            <a:rPr lang="pt-BR" sz="1400" dirty="0" smtClean="0"/>
          </a:br>
          <a:r>
            <a:rPr lang="pt-BR" sz="1400" dirty="0" smtClean="0"/>
            <a:t>e aumentar engajamento</a:t>
          </a:r>
          <a:endParaRPr lang="pt-BR" sz="1400" dirty="0"/>
        </a:p>
      </dgm:t>
    </dgm:pt>
    <dgm:pt modelId="{F32D3549-4633-4F89-8B67-3429A1953317}" type="parTrans" cxnId="{87857EC6-EEA0-4C04-847D-48B256C852DC}">
      <dgm:prSet/>
      <dgm:spPr/>
      <dgm:t>
        <a:bodyPr/>
        <a:lstStyle/>
        <a:p>
          <a:endParaRPr lang="pt-BR"/>
        </a:p>
      </dgm:t>
    </dgm:pt>
    <dgm:pt modelId="{F03CB75A-E5C0-4F09-8C9A-8E80559EBB71}" type="sibTrans" cxnId="{87857EC6-EEA0-4C04-847D-48B256C852DC}">
      <dgm:prSet/>
      <dgm:spPr/>
      <dgm:t>
        <a:bodyPr/>
        <a:lstStyle/>
        <a:p>
          <a:endParaRPr lang="pt-BR"/>
        </a:p>
      </dgm:t>
    </dgm:pt>
    <dgm:pt modelId="{41751586-9F02-4C34-A8D9-E459A27659CB}">
      <dgm:prSet custT="1"/>
      <dgm:spPr/>
      <dgm:t>
        <a:bodyPr/>
        <a:lstStyle/>
        <a:p>
          <a:pPr rtl="0"/>
          <a:r>
            <a:rPr lang="pt-BR" sz="1200" dirty="0" smtClean="0"/>
            <a:t>Plano de gerenciamento das partes interessadas</a:t>
          </a:r>
          <a:endParaRPr lang="pt-BR" sz="1200" dirty="0"/>
        </a:p>
      </dgm:t>
    </dgm:pt>
    <dgm:pt modelId="{E522B454-3D4E-41C5-A8E0-BC0E83210CEB}" type="parTrans" cxnId="{E553079D-0E9B-4BEB-A632-1D57C522AC4D}">
      <dgm:prSet/>
      <dgm:spPr/>
      <dgm:t>
        <a:bodyPr/>
        <a:lstStyle/>
        <a:p>
          <a:endParaRPr lang="pt-BR"/>
        </a:p>
      </dgm:t>
    </dgm:pt>
    <dgm:pt modelId="{911598BF-1D04-4624-80EB-E6495DA5525A}" type="sibTrans" cxnId="{E553079D-0E9B-4BEB-A632-1D57C522AC4D}">
      <dgm:prSet/>
      <dgm:spPr/>
      <dgm:t>
        <a:bodyPr/>
        <a:lstStyle/>
        <a:p>
          <a:endParaRPr lang="pt-BR"/>
        </a:p>
      </dgm:t>
    </dgm:pt>
    <dgm:pt modelId="{4DB2165C-B023-4F36-AEE2-CAED0D751980}">
      <dgm:prSet custT="1"/>
      <dgm:spPr/>
      <dgm:t>
        <a:bodyPr/>
        <a:lstStyle/>
        <a:p>
          <a:pPr rtl="0"/>
          <a:r>
            <a:rPr lang="pt-BR" sz="1400" dirty="0" smtClean="0"/>
            <a:t>desde a identificação das partes interessadas</a:t>
          </a:r>
          <a:endParaRPr lang="pt-BR" sz="1400" dirty="0"/>
        </a:p>
      </dgm:t>
    </dgm:pt>
    <dgm:pt modelId="{27C29C72-BED6-4873-B4CA-810EAE004E7E}" type="parTrans" cxnId="{40C451D8-11C3-4759-A50C-7DB2906E7EC4}">
      <dgm:prSet/>
      <dgm:spPr/>
      <dgm:t>
        <a:bodyPr/>
        <a:lstStyle/>
        <a:p>
          <a:endParaRPr lang="pt-BR"/>
        </a:p>
      </dgm:t>
    </dgm:pt>
    <dgm:pt modelId="{1E08B565-676A-4BF5-AE65-977074EC3086}" type="sibTrans" cxnId="{40C451D8-11C3-4759-A50C-7DB2906E7EC4}">
      <dgm:prSet/>
      <dgm:spPr/>
      <dgm:t>
        <a:bodyPr/>
        <a:lstStyle/>
        <a:p>
          <a:endParaRPr lang="pt-BR"/>
        </a:p>
      </dgm:t>
    </dgm:pt>
    <dgm:pt modelId="{6CC36542-2071-408A-893D-5401887943A1}">
      <dgm:prSet custT="1"/>
      <dgm:spPr/>
      <dgm:t>
        <a:bodyPr/>
        <a:lstStyle/>
        <a:p>
          <a:pPr rtl="0"/>
          <a:r>
            <a:rPr lang="pt-BR" sz="1400" dirty="0" smtClean="0"/>
            <a:t>até o encerramento do projeto</a:t>
          </a:r>
          <a:endParaRPr lang="pt-BR" sz="1400" dirty="0"/>
        </a:p>
      </dgm:t>
    </dgm:pt>
    <dgm:pt modelId="{A0D22296-6CAD-431B-932B-150EBCF18035}" type="parTrans" cxnId="{5AB2CFD0-193C-4C64-9FC1-E82FF014B434}">
      <dgm:prSet/>
      <dgm:spPr/>
      <dgm:t>
        <a:bodyPr/>
        <a:lstStyle/>
        <a:p>
          <a:endParaRPr lang="pt-BR"/>
        </a:p>
      </dgm:t>
    </dgm:pt>
    <dgm:pt modelId="{956BE64E-7581-4814-887D-CFE453B9B365}" type="sibTrans" cxnId="{5AB2CFD0-193C-4C64-9FC1-E82FF014B434}">
      <dgm:prSet/>
      <dgm:spPr/>
      <dgm:t>
        <a:bodyPr/>
        <a:lstStyle/>
        <a:p>
          <a:endParaRPr lang="pt-BR"/>
        </a:p>
      </dgm:t>
    </dgm:pt>
    <dgm:pt modelId="{F96C094C-7278-447D-ABC7-D28E2810FA77}" type="pres">
      <dgm:prSet presAssocID="{0B2410E3-C89B-47DA-A733-53E478AED2A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CDF620C-18F0-4200-B537-5960A97CE4BC}" type="pres">
      <dgm:prSet presAssocID="{41751586-9F02-4C34-A8D9-E459A27659CB}" presName="composite" presStyleCnt="0"/>
      <dgm:spPr/>
      <dgm:t>
        <a:bodyPr/>
        <a:lstStyle/>
        <a:p>
          <a:endParaRPr lang="pt-BR"/>
        </a:p>
      </dgm:t>
    </dgm:pt>
    <dgm:pt modelId="{4123FD11-C735-4ED1-B19B-577D6981C3DD}" type="pres">
      <dgm:prSet presAssocID="{41751586-9F02-4C34-A8D9-E459A27659C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814030-8B95-482D-B198-0F6312053C2F}" type="pres">
      <dgm:prSet presAssocID="{41751586-9F02-4C34-A8D9-E459A27659CB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5CC760-5F07-4625-9C9E-D8A161514654}" type="pres">
      <dgm:prSet presAssocID="{41751586-9F02-4C34-A8D9-E459A27659CB}" presName="Accent" presStyleLbl="parChTrans1D1" presStyleIdx="0" presStyleCnt="1"/>
      <dgm:spPr/>
      <dgm:t>
        <a:bodyPr/>
        <a:lstStyle/>
        <a:p>
          <a:endParaRPr lang="pt-BR"/>
        </a:p>
      </dgm:t>
    </dgm:pt>
    <dgm:pt modelId="{08E3F19B-9D21-4C0A-BDC8-BB3500D03A8F}" type="pres">
      <dgm:prSet presAssocID="{41751586-9F02-4C34-A8D9-E459A27659CB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B2CFD0-193C-4C64-9FC1-E82FF014B434}" srcId="{3203CC73-9344-4874-B766-2BE9FC031610}" destId="{6CC36542-2071-408A-893D-5401887943A1}" srcOrd="1" destOrd="0" parTransId="{A0D22296-6CAD-431B-932B-150EBCF18035}" sibTransId="{956BE64E-7581-4814-887D-CFE453B9B365}"/>
    <dgm:cxn modelId="{ADAC4E1A-5FDC-4F11-A590-B253E9B3EA8C}" type="presOf" srcId="{41751586-9F02-4C34-A8D9-E459A27659CB}" destId="{38814030-8B95-482D-B198-0F6312053C2F}" srcOrd="0" destOrd="0" presId="urn:microsoft.com/office/officeart/2011/layout/TabList"/>
    <dgm:cxn modelId="{84A4100C-8565-4BD1-A53E-DE5239B5704D}" type="presOf" srcId="{75DA0C69-7215-435B-A93E-F47AA12D3A3E}" destId="{08E3F19B-9D21-4C0A-BDC8-BB3500D03A8F}" srcOrd="0" destOrd="0" presId="urn:microsoft.com/office/officeart/2011/layout/TabList"/>
    <dgm:cxn modelId="{FB14B53F-510C-4C23-9075-F6ECF307C1E9}" srcId="{41751586-9F02-4C34-A8D9-E459A27659CB}" destId="{3203CC73-9344-4874-B766-2BE9FC031610}" srcOrd="0" destOrd="0" parTransId="{A167FF3D-1A35-44DF-9AAF-C9224EDD1080}" sibTransId="{91B4461F-1B25-4D3E-85D8-7CE9F21473E0}"/>
    <dgm:cxn modelId="{216E9B66-2E36-453B-9546-19E34EBFB324}" type="presOf" srcId="{4DB2165C-B023-4F36-AEE2-CAED0D751980}" destId="{4123FD11-C735-4ED1-B19B-577D6981C3DD}" srcOrd="0" destOrd="1" presId="urn:microsoft.com/office/officeart/2011/layout/TabList"/>
    <dgm:cxn modelId="{A7195C30-3D75-42E0-82E2-61EC3387725C}" type="presOf" srcId="{0B2410E3-C89B-47DA-A733-53E478AED2AB}" destId="{F96C094C-7278-447D-ABC7-D28E2810FA77}" srcOrd="0" destOrd="0" presId="urn:microsoft.com/office/officeart/2011/layout/TabList"/>
    <dgm:cxn modelId="{40C451D8-11C3-4759-A50C-7DB2906E7EC4}" srcId="{3203CC73-9344-4874-B766-2BE9FC031610}" destId="{4DB2165C-B023-4F36-AEE2-CAED0D751980}" srcOrd="0" destOrd="0" parTransId="{27C29C72-BED6-4873-B4CA-810EAE004E7E}" sibTransId="{1E08B565-676A-4BF5-AE65-977074EC3086}"/>
    <dgm:cxn modelId="{562E6316-3F30-4268-B0D2-E20EBAC64882}" type="presOf" srcId="{3203CC73-9344-4874-B766-2BE9FC031610}" destId="{4123FD11-C735-4ED1-B19B-577D6981C3DD}" srcOrd="0" destOrd="0" presId="urn:microsoft.com/office/officeart/2011/layout/TabList"/>
    <dgm:cxn modelId="{E553079D-0E9B-4BEB-A632-1D57C522AC4D}" srcId="{0B2410E3-C89B-47DA-A733-53E478AED2AB}" destId="{41751586-9F02-4C34-A8D9-E459A27659CB}" srcOrd="0" destOrd="0" parTransId="{E522B454-3D4E-41C5-A8E0-BC0E83210CEB}" sibTransId="{911598BF-1D04-4624-80EB-E6495DA5525A}"/>
    <dgm:cxn modelId="{87857EC6-EEA0-4C04-847D-48B256C852DC}" srcId="{41751586-9F02-4C34-A8D9-E459A27659CB}" destId="{75DA0C69-7215-435B-A93E-F47AA12D3A3E}" srcOrd="1" destOrd="0" parTransId="{F32D3549-4633-4F89-8B67-3429A1953317}" sibTransId="{F03CB75A-E5C0-4F09-8C9A-8E80559EBB71}"/>
    <dgm:cxn modelId="{7B5E6BF7-F96A-4B13-9D6E-B17BF6F37C66}" type="presOf" srcId="{6CC36542-2071-408A-893D-5401887943A1}" destId="{4123FD11-C735-4ED1-B19B-577D6981C3DD}" srcOrd="0" destOrd="2" presId="urn:microsoft.com/office/officeart/2011/layout/TabList"/>
    <dgm:cxn modelId="{9E84D3A4-8DA2-4C04-8733-FFA99FF6F731}" type="presParOf" srcId="{F96C094C-7278-447D-ABC7-D28E2810FA77}" destId="{3CDF620C-18F0-4200-B537-5960A97CE4BC}" srcOrd="0" destOrd="0" presId="urn:microsoft.com/office/officeart/2011/layout/TabList"/>
    <dgm:cxn modelId="{B2E96ACC-E4C4-4BC0-A0B3-8808B67A416C}" type="presParOf" srcId="{3CDF620C-18F0-4200-B537-5960A97CE4BC}" destId="{4123FD11-C735-4ED1-B19B-577D6981C3DD}" srcOrd="0" destOrd="0" presId="urn:microsoft.com/office/officeart/2011/layout/TabList"/>
    <dgm:cxn modelId="{A2094525-CAF0-423F-8458-1A25A925F23C}" type="presParOf" srcId="{3CDF620C-18F0-4200-B537-5960A97CE4BC}" destId="{38814030-8B95-482D-B198-0F6312053C2F}" srcOrd="1" destOrd="0" presId="urn:microsoft.com/office/officeart/2011/layout/TabList"/>
    <dgm:cxn modelId="{F3714740-3E4C-472D-83B1-D67DA398F320}" type="presParOf" srcId="{3CDF620C-18F0-4200-B537-5960A97CE4BC}" destId="{6D5CC760-5F07-4625-9C9E-D8A161514654}" srcOrd="2" destOrd="0" presId="urn:microsoft.com/office/officeart/2011/layout/TabList"/>
    <dgm:cxn modelId="{6D6BDF70-DEB7-499C-A880-24B84EE5E9C8}" type="presParOf" srcId="{F96C094C-7278-447D-ABC7-D28E2810FA77}" destId="{08E3F19B-9D21-4C0A-BDC8-BB3500D03A8F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2C7011B-DEB0-4C2A-A58A-886CA0A8415D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A68998B-5DBA-4F2C-B5B8-5F3D9982981F}">
      <dgm:prSet/>
      <dgm:spPr/>
      <dgm:t>
        <a:bodyPr/>
        <a:lstStyle/>
        <a:p>
          <a:pPr rtl="0"/>
          <a:r>
            <a:rPr lang="pt-BR" b="1" smtClean="0"/>
            <a:t>Entradas</a:t>
          </a:r>
          <a:endParaRPr lang="pt-BR"/>
        </a:p>
      </dgm:t>
    </dgm:pt>
    <dgm:pt modelId="{383B690B-713C-4C81-97E2-877C219C2F3F}" type="parTrans" cxnId="{A806117F-3AC4-42F5-90AE-BB8403D1D2AF}">
      <dgm:prSet/>
      <dgm:spPr/>
      <dgm:t>
        <a:bodyPr/>
        <a:lstStyle/>
        <a:p>
          <a:endParaRPr lang="pt-BR"/>
        </a:p>
      </dgm:t>
    </dgm:pt>
    <dgm:pt modelId="{71DA5963-21F2-446F-ABBD-2B5A541FA1B6}" type="sibTrans" cxnId="{A806117F-3AC4-42F5-90AE-BB8403D1D2AF}">
      <dgm:prSet/>
      <dgm:spPr/>
      <dgm:t>
        <a:bodyPr/>
        <a:lstStyle/>
        <a:p>
          <a:endParaRPr lang="pt-BR"/>
        </a:p>
      </dgm:t>
    </dgm:pt>
    <dgm:pt modelId="{55C46063-5D28-40B2-ADB7-F823A31FAC7F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Plano de gerenciamento das partes interessadas</a:t>
          </a:r>
          <a:endParaRPr lang="pt-BR"/>
        </a:p>
      </dgm:t>
    </dgm:pt>
    <dgm:pt modelId="{0BD3F0CB-E8BB-4113-B331-CCEF11F4DAB2}" type="parTrans" cxnId="{61447AB6-4AEF-4199-AE50-50F09B2B83A6}">
      <dgm:prSet/>
      <dgm:spPr/>
      <dgm:t>
        <a:bodyPr/>
        <a:lstStyle/>
        <a:p>
          <a:endParaRPr lang="pt-BR"/>
        </a:p>
      </dgm:t>
    </dgm:pt>
    <dgm:pt modelId="{CF8F2B48-D0A5-40AD-BD7F-62E825139E6A}" type="sibTrans" cxnId="{61447AB6-4AEF-4199-AE50-50F09B2B83A6}">
      <dgm:prSet/>
      <dgm:spPr/>
      <dgm:t>
        <a:bodyPr/>
        <a:lstStyle/>
        <a:p>
          <a:endParaRPr lang="pt-BR"/>
        </a:p>
      </dgm:t>
    </dgm:pt>
    <dgm:pt modelId="{ACAF47C4-FD0E-492E-9256-698F9DF7569C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2"/>
            </a:rPr>
            <a:t>Plano de gerenciamento das comunicações</a:t>
          </a:r>
          <a:endParaRPr lang="pt-BR"/>
        </a:p>
      </dgm:t>
    </dgm:pt>
    <dgm:pt modelId="{5776B51D-BFE1-47C4-BB87-F01A617C6BBE}" type="parTrans" cxnId="{C82A9B0B-3157-4E55-B019-699A92938C11}">
      <dgm:prSet/>
      <dgm:spPr/>
      <dgm:t>
        <a:bodyPr/>
        <a:lstStyle/>
        <a:p>
          <a:endParaRPr lang="pt-BR"/>
        </a:p>
      </dgm:t>
    </dgm:pt>
    <dgm:pt modelId="{9790B910-AA29-47D1-808F-8E7B239BF087}" type="sibTrans" cxnId="{C82A9B0B-3157-4E55-B019-699A92938C11}">
      <dgm:prSet/>
      <dgm:spPr/>
      <dgm:t>
        <a:bodyPr/>
        <a:lstStyle/>
        <a:p>
          <a:endParaRPr lang="pt-BR"/>
        </a:p>
      </dgm:t>
    </dgm:pt>
    <dgm:pt modelId="{0C4FE90D-AFA6-4E7C-8F9D-F86CB8A6DF3A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Registro das mudanças</a:t>
          </a:r>
          <a:endParaRPr lang="pt-BR"/>
        </a:p>
      </dgm:t>
    </dgm:pt>
    <dgm:pt modelId="{DFFB7D60-1B99-4E2C-8D6C-A125689B3496}" type="parTrans" cxnId="{2B11B6EE-CFE3-4C8A-9026-E7DCC7A5CE4B}">
      <dgm:prSet/>
      <dgm:spPr/>
      <dgm:t>
        <a:bodyPr/>
        <a:lstStyle/>
        <a:p>
          <a:endParaRPr lang="pt-BR"/>
        </a:p>
      </dgm:t>
    </dgm:pt>
    <dgm:pt modelId="{1595AC95-994E-437E-8A27-D8A55C4D343F}" type="sibTrans" cxnId="{2B11B6EE-CFE3-4C8A-9026-E7DCC7A5CE4B}">
      <dgm:prSet/>
      <dgm:spPr/>
      <dgm:t>
        <a:bodyPr/>
        <a:lstStyle/>
        <a:p>
          <a:endParaRPr lang="pt-BR"/>
        </a:p>
      </dgm:t>
    </dgm:pt>
    <dgm:pt modelId="{701CD31C-D3D2-4EB8-8F76-4AFDA76BA73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39FC7B7D-32D5-4D07-AC35-561D5C1ECBCA}" type="parTrans" cxnId="{202C227C-6B8F-4C4A-8EBB-A091E53BF3F9}">
      <dgm:prSet/>
      <dgm:spPr/>
      <dgm:t>
        <a:bodyPr/>
        <a:lstStyle/>
        <a:p>
          <a:endParaRPr lang="pt-BR"/>
        </a:p>
      </dgm:t>
    </dgm:pt>
    <dgm:pt modelId="{1084B6C1-04DA-4538-A99D-6479FD98340D}" type="sibTrans" cxnId="{202C227C-6B8F-4C4A-8EBB-A091E53BF3F9}">
      <dgm:prSet/>
      <dgm:spPr/>
      <dgm:t>
        <a:bodyPr/>
        <a:lstStyle/>
        <a:p>
          <a:endParaRPr lang="pt-BR"/>
        </a:p>
      </dgm:t>
    </dgm:pt>
    <dgm:pt modelId="{D6F495FB-1245-42CD-8337-3C05E218A792}">
      <dgm:prSet/>
      <dgm:spPr/>
      <dgm:t>
        <a:bodyPr/>
        <a:lstStyle/>
        <a:p>
          <a:pPr rtl="0"/>
          <a:r>
            <a:rPr lang="pt-BR" b="1" smtClean="0"/>
            <a:t>Ferramentas</a:t>
          </a:r>
          <a:endParaRPr lang="pt-BR"/>
        </a:p>
      </dgm:t>
    </dgm:pt>
    <dgm:pt modelId="{AB07DBEE-7283-4CDB-B69C-A1A51B8E0CDE}" type="parTrans" cxnId="{7D341832-B301-4C6B-A0FF-0F582A5D76DA}">
      <dgm:prSet/>
      <dgm:spPr/>
      <dgm:t>
        <a:bodyPr/>
        <a:lstStyle/>
        <a:p>
          <a:endParaRPr lang="pt-BR"/>
        </a:p>
      </dgm:t>
    </dgm:pt>
    <dgm:pt modelId="{CD6C3FF9-DBF2-461C-972D-20E5AAE4B6E0}" type="sibTrans" cxnId="{7D341832-B301-4C6B-A0FF-0F582A5D76DA}">
      <dgm:prSet/>
      <dgm:spPr/>
      <dgm:t>
        <a:bodyPr/>
        <a:lstStyle/>
        <a:p>
          <a:endParaRPr lang="pt-BR"/>
        </a:p>
      </dgm:t>
    </dgm:pt>
    <dgm:pt modelId="{4B153054-7993-4FAD-9F58-AE50BB4F31B6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5"/>
            </a:rPr>
            <a:t>Métodos de comunicação</a:t>
          </a:r>
          <a:endParaRPr lang="pt-BR"/>
        </a:p>
      </dgm:t>
    </dgm:pt>
    <dgm:pt modelId="{9A9F0075-864D-4281-8C34-F3D016DC4DB5}" type="parTrans" cxnId="{BE512653-AC8E-42F7-B674-5CF75B6D3213}">
      <dgm:prSet/>
      <dgm:spPr/>
      <dgm:t>
        <a:bodyPr/>
        <a:lstStyle/>
        <a:p>
          <a:endParaRPr lang="pt-BR"/>
        </a:p>
      </dgm:t>
    </dgm:pt>
    <dgm:pt modelId="{AB09526F-2BFC-429D-8454-DC0A3AAA7B7D}" type="sibTrans" cxnId="{BE512653-AC8E-42F7-B674-5CF75B6D3213}">
      <dgm:prSet/>
      <dgm:spPr/>
      <dgm:t>
        <a:bodyPr/>
        <a:lstStyle/>
        <a:p>
          <a:endParaRPr lang="pt-BR"/>
        </a:p>
      </dgm:t>
    </dgm:pt>
    <dgm:pt modelId="{E64C3483-B7A1-4153-9A29-73AC6114F8B6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6"/>
            </a:rPr>
            <a:t>Habilidades interpessoais</a:t>
          </a:r>
          <a:endParaRPr lang="pt-BR"/>
        </a:p>
      </dgm:t>
    </dgm:pt>
    <dgm:pt modelId="{D61D51B8-99E4-4837-A79B-E787679F7D42}" type="parTrans" cxnId="{15B25631-559D-427A-8DD9-6570AB8C3270}">
      <dgm:prSet/>
      <dgm:spPr/>
      <dgm:t>
        <a:bodyPr/>
        <a:lstStyle/>
        <a:p>
          <a:endParaRPr lang="pt-BR"/>
        </a:p>
      </dgm:t>
    </dgm:pt>
    <dgm:pt modelId="{36C831D3-1846-4FEE-970C-A754C8EDFE21}" type="sibTrans" cxnId="{15B25631-559D-427A-8DD9-6570AB8C3270}">
      <dgm:prSet/>
      <dgm:spPr/>
      <dgm:t>
        <a:bodyPr/>
        <a:lstStyle/>
        <a:p>
          <a:endParaRPr lang="pt-BR"/>
        </a:p>
      </dgm:t>
    </dgm:pt>
    <dgm:pt modelId="{29729353-E876-42AE-BDCB-D0FA0B4C0CFD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7"/>
            </a:rPr>
            <a:t>Habilidades de gerenciamento</a:t>
          </a:r>
          <a:endParaRPr lang="pt-BR"/>
        </a:p>
      </dgm:t>
    </dgm:pt>
    <dgm:pt modelId="{A5B80CE5-D7F2-4C02-BDE1-23412883BA7C}" type="parTrans" cxnId="{997F0CCA-9E83-4940-842B-186E8C2C6222}">
      <dgm:prSet/>
      <dgm:spPr/>
      <dgm:t>
        <a:bodyPr/>
        <a:lstStyle/>
        <a:p>
          <a:endParaRPr lang="pt-BR"/>
        </a:p>
      </dgm:t>
    </dgm:pt>
    <dgm:pt modelId="{46C9ABB0-DF21-49F1-B7F0-188929812FEF}" type="sibTrans" cxnId="{997F0CCA-9E83-4940-842B-186E8C2C6222}">
      <dgm:prSet/>
      <dgm:spPr/>
      <dgm:t>
        <a:bodyPr/>
        <a:lstStyle/>
        <a:p>
          <a:endParaRPr lang="pt-BR"/>
        </a:p>
      </dgm:t>
    </dgm:pt>
    <dgm:pt modelId="{7684A08E-C03A-408B-AF63-2F0AB9D04F66}">
      <dgm:prSet/>
      <dgm:spPr/>
      <dgm:t>
        <a:bodyPr/>
        <a:lstStyle/>
        <a:p>
          <a:pPr rtl="0"/>
          <a:r>
            <a:rPr lang="pt-BR" b="1" smtClean="0"/>
            <a:t>Saídas</a:t>
          </a:r>
          <a:endParaRPr lang="pt-BR"/>
        </a:p>
      </dgm:t>
    </dgm:pt>
    <dgm:pt modelId="{E993053A-2B6F-48D4-8D90-D0FCD65AE825}" type="parTrans" cxnId="{70D68F63-523F-4454-9044-42C335BB2171}">
      <dgm:prSet/>
      <dgm:spPr/>
      <dgm:t>
        <a:bodyPr/>
        <a:lstStyle/>
        <a:p>
          <a:endParaRPr lang="pt-BR"/>
        </a:p>
      </dgm:t>
    </dgm:pt>
    <dgm:pt modelId="{8B47B0AE-F715-4AD0-808A-156CA8D79065}" type="sibTrans" cxnId="{70D68F63-523F-4454-9044-42C335BB2171}">
      <dgm:prSet/>
      <dgm:spPr/>
      <dgm:t>
        <a:bodyPr/>
        <a:lstStyle/>
        <a:p>
          <a:endParaRPr lang="pt-BR"/>
        </a:p>
      </dgm:t>
    </dgm:pt>
    <dgm:pt modelId="{4A1EF2F4-6B24-4E25-9215-0838F23E103B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8"/>
            </a:rPr>
            <a:t>Registro das questões</a:t>
          </a:r>
          <a:endParaRPr lang="pt-BR"/>
        </a:p>
      </dgm:t>
    </dgm:pt>
    <dgm:pt modelId="{EF7CB059-D42D-44DE-8F6C-7E15E7A69E94}" type="parTrans" cxnId="{8F7BA4A6-29B5-40EA-9C48-715F0012301E}">
      <dgm:prSet/>
      <dgm:spPr/>
      <dgm:t>
        <a:bodyPr/>
        <a:lstStyle/>
        <a:p>
          <a:endParaRPr lang="pt-BR"/>
        </a:p>
      </dgm:t>
    </dgm:pt>
    <dgm:pt modelId="{31A2BBC1-881A-4CB7-A6C5-A3F9F95A3473}" type="sibTrans" cxnId="{8F7BA4A6-29B5-40EA-9C48-715F0012301E}">
      <dgm:prSet/>
      <dgm:spPr/>
      <dgm:t>
        <a:bodyPr/>
        <a:lstStyle/>
        <a:p>
          <a:endParaRPr lang="pt-BR"/>
        </a:p>
      </dgm:t>
    </dgm:pt>
    <dgm:pt modelId="{6261FC66-34AE-4EB7-BFB8-DE3DC0ACC1C8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9"/>
            </a:rPr>
            <a:t>Solicitações de mudança</a:t>
          </a:r>
          <a:endParaRPr lang="pt-BR"/>
        </a:p>
      </dgm:t>
    </dgm:pt>
    <dgm:pt modelId="{7445317F-163D-4F48-AC1F-8D0073CD9105}" type="parTrans" cxnId="{87DC2CDE-AC1E-42D3-908B-5605CBF205C9}">
      <dgm:prSet/>
      <dgm:spPr/>
      <dgm:t>
        <a:bodyPr/>
        <a:lstStyle/>
        <a:p>
          <a:endParaRPr lang="pt-BR"/>
        </a:p>
      </dgm:t>
    </dgm:pt>
    <dgm:pt modelId="{B98DBF97-B14B-4092-8EAD-B4C546D5DBC7}" type="sibTrans" cxnId="{87DC2CDE-AC1E-42D3-908B-5605CBF205C9}">
      <dgm:prSet/>
      <dgm:spPr/>
      <dgm:t>
        <a:bodyPr/>
        <a:lstStyle/>
        <a:p>
          <a:endParaRPr lang="pt-BR"/>
        </a:p>
      </dgm:t>
    </dgm:pt>
    <dgm:pt modelId="{B6F6B24B-FD7E-4F90-9962-40C11C08E812}">
      <dgm:prSet/>
      <dgm:spPr>
        <a:noFill/>
      </dgm:spPr>
      <dgm:t>
        <a:bodyPr/>
        <a:lstStyle/>
        <a:p>
          <a:pPr rtl="0"/>
          <a:r>
            <a:rPr lang="pt-BR" smtClean="0"/>
            <a:t>Atualizações no </a:t>
          </a:r>
          <a:r>
            <a:rPr lang="pt-BR" smtClean="0">
              <a:hlinkClick xmlns:r="http://schemas.openxmlformats.org/officeDocument/2006/relationships" r:id="rId10"/>
            </a:rPr>
            <a:t>Plano de gerenciamento do projeto</a:t>
          </a:r>
          <a:endParaRPr lang="pt-BR"/>
        </a:p>
      </dgm:t>
    </dgm:pt>
    <dgm:pt modelId="{2BA76F37-7931-4031-9677-484DDE6864FA}" type="parTrans" cxnId="{14998F35-B28E-4A2A-9FE1-8074922A7C12}">
      <dgm:prSet/>
      <dgm:spPr/>
      <dgm:t>
        <a:bodyPr/>
        <a:lstStyle/>
        <a:p>
          <a:endParaRPr lang="pt-BR"/>
        </a:p>
      </dgm:t>
    </dgm:pt>
    <dgm:pt modelId="{EDC49338-3370-4D34-AF1C-34B7E8CE4D5C}" type="sibTrans" cxnId="{14998F35-B28E-4A2A-9FE1-8074922A7C12}">
      <dgm:prSet/>
      <dgm:spPr/>
      <dgm:t>
        <a:bodyPr/>
        <a:lstStyle/>
        <a:p>
          <a:endParaRPr lang="pt-BR"/>
        </a:p>
      </dgm:t>
    </dgm:pt>
    <dgm:pt modelId="{0A758040-634E-4745-815C-345771B63BEE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11"/>
            </a:rPr>
            <a:t>Documentos do projeto</a:t>
          </a:r>
          <a:endParaRPr lang="pt-BR"/>
        </a:p>
      </dgm:t>
    </dgm:pt>
    <dgm:pt modelId="{3BBD27D6-4058-4274-8440-1A36102A4595}" type="parTrans" cxnId="{501D80D5-E73D-4967-96BB-F5F7D4AF292F}">
      <dgm:prSet/>
      <dgm:spPr/>
      <dgm:t>
        <a:bodyPr/>
        <a:lstStyle/>
        <a:p>
          <a:endParaRPr lang="pt-BR"/>
        </a:p>
      </dgm:t>
    </dgm:pt>
    <dgm:pt modelId="{98A1D3F2-0BDA-4D47-8D68-5AB3E9A35A73}" type="sibTrans" cxnId="{501D80D5-E73D-4967-96BB-F5F7D4AF292F}">
      <dgm:prSet/>
      <dgm:spPr/>
      <dgm:t>
        <a:bodyPr/>
        <a:lstStyle/>
        <a:p>
          <a:endParaRPr lang="pt-BR"/>
        </a:p>
      </dgm:t>
    </dgm:pt>
    <dgm:pt modelId="{C776C563-963C-4920-8682-0F0A99EA816C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4"/>
            </a:rPr>
            <a:t>Ativos de processos organizacionais</a:t>
          </a:r>
          <a:endParaRPr lang="pt-BR"/>
        </a:p>
      </dgm:t>
    </dgm:pt>
    <dgm:pt modelId="{E0761CC4-B2DC-44E1-ACED-DBB8B78E2DF1}" type="parTrans" cxnId="{CE484460-936F-4516-BF01-D372B7717072}">
      <dgm:prSet/>
      <dgm:spPr/>
      <dgm:t>
        <a:bodyPr/>
        <a:lstStyle/>
        <a:p>
          <a:endParaRPr lang="pt-BR"/>
        </a:p>
      </dgm:t>
    </dgm:pt>
    <dgm:pt modelId="{1D1B5CC6-54B1-4E32-9243-629F28CDEC10}" type="sibTrans" cxnId="{CE484460-936F-4516-BF01-D372B7717072}">
      <dgm:prSet/>
      <dgm:spPr/>
      <dgm:t>
        <a:bodyPr/>
        <a:lstStyle/>
        <a:p>
          <a:endParaRPr lang="pt-BR"/>
        </a:p>
      </dgm:t>
    </dgm:pt>
    <dgm:pt modelId="{8E281995-3CEB-4F35-9E30-EBBE75994561}" type="pres">
      <dgm:prSet presAssocID="{C2C7011B-DEB0-4C2A-A58A-886CA0A8415D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DBF087-F9B0-45BF-BCB3-16E6AC8D925B}" type="pres">
      <dgm:prSet presAssocID="{DA68998B-5DBA-4F2C-B5B8-5F3D9982981F}" presName="compNode" presStyleCnt="0"/>
      <dgm:spPr/>
    </dgm:pt>
    <dgm:pt modelId="{2C3089C9-746D-4E4F-884E-F38220B6BCE1}" type="pres">
      <dgm:prSet presAssocID="{DA68998B-5DBA-4F2C-B5B8-5F3D9982981F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E4F294-9655-45A3-902D-337FC15B3C5E}" type="pres">
      <dgm:prSet presAssocID="{DA68998B-5DBA-4F2C-B5B8-5F3D9982981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D4EFA3-3346-4A8A-8718-67B1CAC2F263}" type="pres">
      <dgm:prSet presAssocID="{DA68998B-5DBA-4F2C-B5B8-5F3D9982981F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CA22CF8C-8660-484D-93F2-A2BDB4BD3888}" type="pres">
      <dgm:prSet presAssocID="{DA68998B-5DBA-4F2C-B5B8-5F3D9982981F}" presName="adorn" presStyleLbl="fgAccFollowNode1" presStyleIdx="0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C28BDDF2-D2E9-4217-8CEC-9FAB4C6D6AC1}" type="pres">
      <dgm:prSet presAssocID="{71DA5963-21F2-446F-ABBD-2B5A541FA1B6}" presName="sibTrans" presStyleLbl="sibTrans2D1" presStyleIdx="0" presStyleCnt="0"/>
      <dgm:spPr/>
      <dgm:t>
        <a:bodyPr/>
        <a:lstStyle/>
        <a:p>
          <a:endParaRPr lang="pt-BR"/>
        </a:p>
      </dgm:t>
    </dgm:pt>
    <dgm:pt modelId="{E69B3352-D980-4DC6-9F73-23670187DB48}" type="pres">
      <dgm:prSet presAssocID="{D6F495FB-1245-42CD-8337-3C05E218A792}" presName="compNode" presStyleCnt="0"/>
      <dgm:spPr/>
    </dgm:pt>
    <dgm:pt modelId="{84F55918-A70B-469E-860D-77C6E72512C5}" type="pres">
      <dgm:prSet presAssocID="{D6F495FB-1245-42CD-8337-3C05E218A792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1586F6-6847-4EEE-8C08-A39FF3755CDB}" type="pres">
      <dgm:prSet presAssocID="{D6F495FB-1245-42CD-8337-3C05E218A7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C8D9051-6AEA-4305-91AD-89425F049B1C}" type="pres">
      <dgm:prSet presAssocID="{D6F495FB-1245-42CD-8337-3C05E218A792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20BDD242-DF11-4524-97BC-5C90B57AA256}" type="pres">
      <dgm:prSet presAssocID="{D6F495FB-1245-42CD-8337-3C05E218A792}" presName="adorn" presStyleLbl="fgAccFollowNode1" presStyleIdx="1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  <dgm:pt modelId="{69833FA5-62D4-4245-BB00-F10DF8FE7F4B}" type="pres">
      <dgm:prSet presAssocID="{CD6C3FF9-DBF2-461C-972D-20E5AAE4B6E0}" presName="sibTrans" presStyleLbl="sibTrans2D1" presStyleIdx="0" presStyleCnt="0"/>
      <dgm:spPr/>
      <dgm:t>
        <a:bodyPr/>
        <a:lstStyle/>
        <a:p>
          <a:endParaRPr lang="pt-BR"/>
        </a:p>
      </dgm:t>
    </dgm:pt>
    <dgm:pt modelId="{DCE922ED-C366-49E5-96D5-082D669C7A18}" type="pres">
      <dgm:prSet presAssocID="{7684A08E-C03A-408B-AF63-2F0AB9D04F66}" presName="compNode" presStyleCnt="0"/>
      <dgm:spPr/>
    </dgm:pt>
    <dgm:pt modelId="{F6CC46E9-46BE-4252-933F-B8B3364FE786}" type="pres">
      <dgm:prSet presAssocID="{7684A08E-C03A-408B-AF63-2F0AB9D04F66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6ED9B5-0EFF-40AF-B286-5EEAFB2284CF}" type="pres">
      <dgm:prSet presAssocID="{7684A08E-C03A-408B-AF63-2F0AB9D04F6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C03856-BECE-4E83-8297-DF82B0881BDA}" type="pres">
      <dgm:prSet presAssocID="{7684A08E-C03A-408B-AF63-2F0AB9D04F66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CF073A5C-5F29-4A02-B8FC-65F7A164E4CD}" type="pres">
      <dgm:prSet presAssocID="{7684A08E-C03A-408B-AF63-2F0AB9D04F66}" presName="adorn" presStyleLbl="fgAccFollowNode1" presStyleIdx="2" presStyleCnt="3"/>
      <dgm:spPr>
        <a:blipFill rotWithShape="1">
          <a:blip xmlns:r="http://schemas.openxmlformats.org/officeDocument/2006/relationships" r:embed="rId14"/>
          <a:stretch>
            <a:fillRect/>
          </a:stretch>
        </a:blipFill>
      </dgm:spPr>
    </dgm:pt>
  </dgm:ptLst>
  <dgm:cxnLst>
    <dgm:cxn modelId="{17015D3C-6293-4026-87B8-4B913761C04F}" type="presOf" srcId="{6261FC66-34AE-4EB7-BFB8-DE3DC0ACC1C8}" destId="{F6CC46E9-46BE-4252-933F-B8B3364FE786}" srcOrd="0" destOrd="1" presId="urn:microsoft.com/office/officeart/2005/8/layout/bList2"/>
    <dgm:cxn modelId="{DFE0A87A-2F89-4B2E-A0C5-83F67E294DDC}" type="presOf" srcId="{C2C7011B-DEB0-4C2A-A58A-886CA0A8415D}" destId="{8E281995-3CEB-4F35-9E30-EBBE75994561}" srcOrd="0" destOrd="0" presId="urn:microsoft.com/office/officeart/2005/8/layout/bList2"/>
    <dgm:cxn modelId="{501D80D5-E73D-4967-96BB-F5F7D4AF292F}" srcId="{7684A08E-C03A-408B-AF63-2F0AB9D04F66}" destId="{0A758040-634E-4745-815C-345771B63BEE}" srcOrd="3" destOrd="0" parTransId="{3BBD27D6-4058-4274-8440-1A36102A4595}" sibTransId="{98A1D3F2-0BDA-4D47-8D68-5AB3E9A35A73}"/>
    <dgm:cxn modelId="{F999CBEA-66B3-49E8-B48D-021B9125D66D}" type="presOf" srcId="{CD6C3FF9-DBF2-461C-972D-20E5AAE4B6E0}" destId="{69833FA5-62D4-4245-BB00-F10DF8FE7F4B}" srcOrd="0" destOrd="0" presId="urn:microsoft.com/office/officeart/2005/8/layout/bList2"/>
    <dgm:cxn modelId="{0173B8D7-6F5B-42AB-9C47-D78EA1FFD3A6}" type="presOf" srcId="{29729353-E876-42AE-BDCB-D0FA0B4C0CFD}" destId="{84F55918-A70B-469E-860D-77C6E72512C5}" srcOrd="0" destOrd="2" presId="urn:microsoft.com/office/officeart/2005/8/layout/bList2"/>
    <dgm:cxn modelId="{14998F35-B28E-4A2A-9FE1-8074922A7C12}" srcId="{7684A08E-C03A-408B-AF63-2F0AB9D04F66}" destId="{B6F6B24B-FD7E-4F90-9962-40C11C08E812}" srcOrd="2" destOrd="0" parTransId="{2BA76F37-7931-4031-9677-484DDE6864FA}" sibTransId="{EDC49338-3370-4D34-AF1C-34B7E8CE4D5C}"/>
    <dgm:cxn modelId="{FA14CEA5-522F-435D-A58C-06255C900B9B}" type="presOf" srcId="{DA68998B-5DBA-4F2C-B5B8-5F3D9982981F}" destId="{C0E4F294-9655-45A3-902D-337FC15B3C5E}" srcOrd="0" destOrd="0" presId="urn:microsoft.com/office/officeart/2005/8/layout/bList2"/>
    <dgm:cxn modelId="{C82A9B0B-3157-4E55-B019-699A92938C11}" srcId="{DA68998B-5DBA-4F2C-B5B8-5F3D9982981F}" destId="{ACAF47C4-FD0E-492E-9256-698F9DF7569C}" srcOrd="1" destOrd="0" parTransId="{5776B51D-BFE1-47C4-BB87-F01A617C6BBE}" sibTransId="{9790B910-AA29-47D1-808F-8E7B239BF087}"/>
    <dgm:cxn modelId="{19F145CA-ACC7-47F5-BCBA-39E196EDB652}" type="presOf" srcId="{C776C563-963C-4920-8682-0F0A99EA816C}" destId="{F6CC46E9-46BE-4252-933F-B8B3364FE786}" srcOrd="0" destOrd="4" presId="urn:microsoft.com/office/officeart/2005/8/layout/bList2"/>
    <dgm:cxn modelId="{202C227C-6B8F-4C4A-8EBB-A091E53BF3F9}" srcId="{DA68998B-5DBA-4F2C-B5B8-5F3D9982981F}" destId="{701CD31C-D3D2-4EB8-8F76-4AFDA76BA735}" srcOrd="3" destOrd="0" parTransId="{39FC7B7D-32D5-4D07-AC35-561D5C1ECBCA}" sibTransId="{1084B6C1-04DA-4538-A99D-6479FD98340D}"/>
    <dgm:cxn modelId="{ABE62028-300B-447B-B9B2-5403FD046362}" type="presOf" srcId="{B6F6B24B-FD7E-4F90-9962-40C11C08E812}" destId="{F6CC46E9-46BE-4252-933F-B8B3364FE786}" srcOrd="0" destOrd="2" presId="urn:microsoft.com/office/officeart/2005/8/layout/bList2"/>
    <dgm:cxn modelId="{C5003B31-3179-4B43-A665-0025AF635122}" type="presOf" srcId="{0C4FE90D-AFA6-4E7C-8F9D-F86CB8A6DF3A}" destId="{2C3089C9-746D-4E4F-884E-F38220B6BCE1}" srcOrd="0" destOrd="2" presId="urn:microsoft.com/office/officeart/2005/8/layout/bList2"/>
    <dgm:cxn modelId="{87DC2CDE-AC1E-42D3-908B-5605CBF205C9}" srcId="{7684A08E-C03A-408B-AF63-2F0AB9D04F66}" destId="{6261FC66-34AE-4EB7-BFB8-DE3DC0ACC1C8}" srcOrd="1" destOrd="0" parTransId="{7445317F-163D-4F48-AC1F-8D0073CD9105}" sibTransId="{B98DBF97-B14B-4092-8EAD-B4C546D5DBC7}"/>
    <dgm:cxn modelId="{1A63DEB0-A955-438F-B77C-E81CC92DCFA8}" type="presOf" srcId="{E64C3483-B7A1-4153-9A29-73AC6114F8B6}" destId="{84F55918-A70B-469E-860D-77C6E72512C5}" srcOrd="0" destOrd="1" presId="urn:microsoft.com/office/officeart/2005/8/layout/bList2"/>
    <dgm:cxn modelId="{AEF3EA5A-87F9-4AAE-88F7-E178388394B1}" type="presOf" srcId="{7684A08E-C03A-408B-AF63-2F0AB9D04F66}" destId="{4FC03856-BECE-4E83-8297-DF82B0881BDA}" srcOrd="1" destOrd="0" presId="urn:microsoft.com/office/officeart/2005/8/layout/bList2"/>
    <dgm:cxn modelId="{2B11B6EE-CFE3-4C8A-9026-E7DCC7A5CE4B}" srcId="{DA68998B-5DBA-4F2C-B5B8-5F3D9982981F}" destId="{0C4FE90D-AFA6-4E7C-8F9D-F86CB8A6DF3A}" srcOrd="2" destOrd="0" parTransId="{DFFB7D60-1B99-4E2C-8D6C-A125689B3496}" sibTransId="{1595AC95-994E-437E-8A27-D8A55C4D343F}"/>
    <dgm:cxn modelId="{15B25631-559D-427A-8DD9-6570AB8C3270}" srcId="{D6F495FB-1245-42CD-8337-3C05E218A792}" destId="{E64C3483-B7A1-4153-9A29-73AC6114F8B6}" srcOrd="1" destOrd="0" parTransId="{D61D51B8-99E4-4837-A79B-E787679F7D42}" sibTransId="{36C831D3-1846-4FEE-970C-A754C8EDFE21}"/>
    <dgm:cxn modelId="{997F0CCA-9E83-4940-842B-186E8C2C6222}" srcId="{D6F495FB-1245-42CD-8337-3C05E218A792}" destId="{29729353-E876-42AE-BDCB-D0FA0B4C0CFD}" srcOrd="2" destOrd="0" parTransId="{A5B80CE5-D7F2-4C02-BDE1-23412883BA7C}" sibTransId="{46C9ABB0-DF21-49F1-B7F0-188929812FEF}"/>
    <dgm:cxn modelId="{CDB4B4F0-95AF-4799-A4C5-3D5D588BC7E2}" type="presOf" srcId="{D6F495FB-1245-42CD-8337-3C05E218A792}" destId="{CC8D9051-6AEA-4305-91AD-89425F049B1C}" srcOrd="1" destOrd="0" presId="urn:microsoft.com/office/officeart/2005/8/layout/bList2"/>
    <dgm:cxn modelId="{ABAAAF76-1D9A-4DCD-96BB-C764EBE5A440}" type="presOf" srcId="{4B153054-7993-4FAD-9F58-AE50BB4F31B6}" destId="{84F55918-A70B-469E-860D-77C6E72512C5}" srcOrd="0" destOrd="0" presId="urn:microsoft.com/office/officeart/2005/8/layout/bList2"/>
    <dgm:cxn modelId="{E0441734-5F80-4E8B-A10C-C7CF2DB90BDD}" type="presOf" srcId="{7684A08E-C03A-408B-AF63-2F0AB9D04F66}" destId="{E96ED9B5-0EFF-40AF-B286-5EEAFB2284CF}" srcOrd="0" destOrd="0" presId="urn:microsoft.com/office/officeart/2005/8/layout/bList2"/>
    <dgm:cxn modelId="{70D68F63-523F-4454-9044-42C335BB2171}" srcId="{C2C7011B-DEB0-4C2A-A58A-886CA0A8415D}" destId="{7684A08E-C03A-408B-AF63-2F0AB9D04F66}" srcOrd="2" destOrd="0" parTransId="{E993053A-2B6F-48D4-8D90-D0FCD65AE825}" sibTransId="{8B47B0AE-F715-4AD0-808A-156CA8D79065}"/>
    <dgm:cxn modelId="{5C702512-057B-419D-852E-DC19ADCCE895}" type="presOf" srcId="{55C46063-5D28-40B2-ADB7-F823A31FAC7F}" destId="{2C3089C9-746D-4E4F-884E-F38220B6BCE1}" srcOrd="0" destOrd="0" presId="urn:microsoft.com/office/officeart/2005/8/layout/bList2"/>
    <dgm:cxn modelId="{7D341832-B301-4C6B-A0FF-0F582A5D76DA}" srcId="{C2C7011B-DEB0-4C2A-A58A-886CA0A8415D}" destId="{D6F495FB-1245-42CD-8337-3C05E218A792}" srcOrd="1" destOrd="0" parTransId="{AB07DBEE-7283-4CDB-B69C-A1A51B8E0CDE}" sibTransId="{CD6C3FF9-DBF2-461C-972D-20E5AAE4B6E0}"/>
    <dgm:cxn modelId="{61447AB6-4AEF-4199-AE50-50F09B2B83A6}" srcId="{DA68998B-5DBA-4F2C-B5B8-5F3D9982981F}" destId="{55C46063-5D28-40B2-ADB7-F823A31FAC7F}" srcOrd="0" destOrd="0" parTransId="{0BD3F0CB-E8BB-4113-B331-CCEF11F4DAB2}" sibTransId="{CF8F2B48-D0A5-40AD-BD7F-62E825139E6A}"/>
    <dgm:cxn modelId="{D03ED810-B90F-4025-A510-4BD3D125D999}" type="presOf" srcId="{71DA5963-21F2-446F-ABBD-2B5A541FA1B6}" destId="{C28BDDF2-D2E9-4217-8CEC-9FAB4C6D6AC1}" srcOrd="0" destOrd="0" presId="urn:microsoft.com/office/officeart/2005/8/layout/bList2"/>
    <dgm:cxn modelId="{A806117F-3AC4-42F5-90AE-BB8403D1D2AF}" srcId="{C2C7011B-DEB0-4C2A-A58A-886CA0A8415D}" destId="{DA68998B-5DBA-4F2C-B5B8-5F3D9982981F}" srcOrd="0" destOrd="0" parTransId="{383B690B-713C-4C81-97E2-877C219C2F3F}" sibTransId="{71DA5963-21F2-446F-ABBD-2B5A541FA1B6}"/>
    <dgm:cxn modelId="{A3222148-26C3-4667-9658-A3EF7E16B050}" type="presOf" srcId="{0A758040-634E-4745-815C-345771B63BEE}" destId="{F6CC46E9-46BE-4252-933F-B8B3364FE786}" srcOrd="0" destOrd="3" presId="urn:microsoft.com/office/officeart/2005/8/layout/bList2"/>
    <dgm:cxn modelId="{8F7BA4A6-29B5-40EA-9C48-715F0012301E}" srcId="{7684A08E-C03A-408B-AF63-2F0AB9D04F66}" destId="{4A1EF2F4-6B24-4E25-9215-0838F23E103B}" srcOrd="0" destOrd="0" parTransId="{EF7CB059-D42D-44DE-8F6C-7E15E7A69E94}" sibTransId="{31A2BBC1-881A-4CB7-A6C5-A3F9F95A3473}"/>
    <dgm:cxn modelId="{6C2ECCD8-F105-48E3-9698-E3683A28FD37}" type="presOf" srcId="{DA68998B-5DBA-4F2C-B5B8-5F3D9982981F}" destId="{7ED4EFA3-3346-4A8A-8718-67B1CAC2F263}" srcOrd="1" destOrd="0" presId="urn:microsoft.com/office/officeart/2005/8/layout/bList2"/>
    <dgm:cxn modelId="{BE512653-AC8E-42F7-B674-5CF75B6D3213}" srcId="{D6F495FB-1245-42CD-8337-3C05E218A792}" destId="{4B153054-7993-4FAD-9F58-AE50BB4F31B6}" srcOrd="0" destOrd="0" parTransId="{9A9F0075-864D-4281-8C34-F3D016DC4DB5}" sibTransId="{AB09526F-2BFC-429D-8454-DC0A3AAA7B7D}"/>
    <dgm:cxn modelId="{26E6571A-D753-4EC6-AF33-4EAB60899E0F}" type="presOf" srcId="{ACAF47C4-FD0E-492E-9256-698F9DF7569C}" destId="{2C3089C9-746D-4E4F-884E-F38220B6BCE1}" srcOrd="0" destOrd="1" presId="urn:microsoft.com/office/officeart/2005/8/layout/bList2"/>
    <dgm:cxn modelId="{CE484460-936F-4516-BF01-D372B7717072}" srcId="{7684A08E-C03A-408B-AF63-2F0AB9D04F66}" destId="{C776C563-963C-4920-8682-0F0A99EA816C}" srcOrd="4" destOrd="0" parTransId="{E0761CC4-B2DC-44E1-ACED-DBB8B78E2DF1}" sibTransId="{1D1B5CC6-54B1-4E32-9243-629F28CDEC10}"/>
    <dgm:cxn modelId="{A08BE7AA-F1C8-4516-B6B9-FDF07534DD7D}" type="presOf" srcId="{701CD31C-D3D2-4EB8-8F76-4AFDA76BA735}" destId="{2C3089C9-746D-4E4F-884E-F38220B6BCE1}" srcOrd="0" destOrd="3" presId="urn:microsoft.com/office/officeart/2005/8/layout/bList2"/>
    <dgm:cxn modelId="{03DB6929-AD47-409A-98DA-D0251D9B648B}" type="presOf" srcId="{4A1EF2F4-6B24-4E25-9215-0838F23E103B}" destId="{F6CC46E9-46BE-4252-933F-B8B3364FE786}" srcOrd="0" destOrd="0" presId="urn:microsoft.com/office/officeart/2005/8/layout/bList2"/>
    <dgm:cxn modelId="{0D089695-715A-411A-AFB9-717F0E9C4BAC}" type="presOf" srcId="{D6F495FB-1245-42CD-8337-3C05E218A792}" destId="{271586F6-6847-4EEE-8C08-A39FF3755CDB}" srcOrd="0" destOrd="0" presId="urn:microsoft.com/office/officeart/2005/8/layout/bList2"/>
    <dgm:cxn modelId="{9C68F9A0-9C6A-400A-AF63-80207E0CA5E3}" type="presParOf" srcId="{8E281995-3CEB-4F35-9E30-EBBE75994561}" destId="{E1DBF087-F9B0-45BF-BCB3-16E6AC8D925B}" srcOrd="0" destOrd="0" presId="urn:microsoft.com/office/officeart/2005/8/layout/bList2"/>
    <dgm:cxn modelId="{61675FC4-BD82-4D8A-B9D2-67D079825A5A}" type="presParOf" srcId="{E1DBF087-F9B0-45BF-BCB3-16E6AC8D925B}" destId="{2C3089C9-746D-4E4F-884E-F38220B6BCE1}" srcOrd="0" destOrd="0" presId="urn:microsoft.com/office/officeart/2005/8/layout/bList2"/>
    <dgm:cxn modelId="{3A92F2F1-A51F-4689-B5A5-42B1220704A5}" type="presParOf" srcId="{E1DBF087-F9B0-45BF-BCB3-16E6AC8D925B}" destId="{C0E4F294-9655-45A3-902D-337FC15B3C5E}" srcOrd="1" destOrd="0" presId="urn:microsoft.com/office/officeart/2005/8/layout/bList2"/>
    <dgm:cxn modelId="{51ABFA6D-19EA-42BE-81EB-8D5E388852E8}" type="presParOf" srcId="{E1DBF087-F9B0-45BF-BCB3-16E6AC8D925B}" destId="{7ED4EFA3-3346-4A8A-8718-67B1CAC2F263}" srcOrd="2" destOrd="0" presId="urn:microsoft.com/office/officeart/2005/8/layout/bList2"/>
    <dgm:cxn modelId="{0BD2BB1B-5690-4ED7-95C7-4A40499907F1}" type="presParOf" srcId="{E1DBF087-F9B0-45BF-BCB3-16E6AC8D925B}" destId="{CA22CF8C-8660-484D-93F2-A2BDB4BD3888}" srcOrd="3" destOrd="0" presId="urn:microsoft.com/office/officeart/2005/8/layout/bList2"/>
    <dgm:cxn modelId="{EAF79864-7A74-4AC2-9B74-5B8038E5DDF5}" type="presParOf" srcId="{8E281995-3CEB-4F35-9E30-EBBE75994561}" destId="{C28BDDF2-D2E9-4217-8CEC-9FAB4C6D6AC1}" srcOrd="1" destOrd="0" presId="urn:microsoft.com/office/officeart/2005/8/layout/bList2"/>
    <dgm:cxn modelId="{67B96507-6C98-4A92-9A3F-A9C24E1F1088}" type="presParOf" srcId="{8E281995-3CEB-4F35-9E30-EBBE75994561}" destId="{E69B3352-D980-4DC6-9F73-23670187DB48}" srcOrd="2" destOrd="0" presId="urn:microsoft.com/office/officeart/2005/8/layout/bList2"/>
    <dgm:cxn modelId="{0DAE3BD8-E64B-4CA1-9CB2-14F9632CF865}" type="presParOf" srcId="{E69B3352-D980-4DC6-9F73-23670187DB48}" destId="{84F55918-A70B-469E-860D-77C6E72512C5}" srcOrd="0" destOrd="0" presId="urn:microsoft.com/office/officeart/2005/8/layout/bList2"/>
    <dgm:cxn modelId="{40238B56-FB8B-4DBE-B02D-DA93EDCE337D}" type="presParOf" srcId="{E69B3352-D980-4DC6-9F73-23670187DB48}" destId="{271586F6-6847-4EEE-8C08-A39FF3755CDB}" srcOrd="1" destOrd="0" presId="urn:microsoft.com/office/officeart/2005/8/layout/bList2"/>
    <dgm:cxn modelId="{A3161E70-7C5C-4C49-835E-3771E753E5D8}" type="presParOf" srcId="{E69B3352-D980-4DC6-9F73-23670187DB48}" destId="{CC8D9051-6AEA-4305-91AD-89425F049B1C}" srcOrd="2" destOrd="0" presId="urn:microsoft.com/office/officeart/2005/8/layout/bList2"/>
    <dgm:cxn modelId="{2FAF239E-2CD2-477A-B976-3CCA9058C7E3}" type="presParOf" srcId="{E69B3352-D980-4DC6-9F73-23670187DB48}" destId="{20BDD242-DF11-4524-97BC-5C90B57AA256}" srcOrd="3" destOrd="0" presId="urn:microsoft.com/office/officeart/2005/8/layout/bList2"/>
    <dgm:cxn modelId="{754D51FD-43E8-4C08-B79E-B5A9A7F5EE39}" type="presParOf" srcId="{8E281995-3CEB-4F35-9E30-EBBE75994561}" destId="{69833FA5-62D4-4245-BB00-F10DF8FE7F4B}" srcOrd="3" destOrd="0" presId="urn:microsoft.com/office/officeart/2005/8/layout/bList2"/>
    <dgm:cxn modelId="{A20F5251-01C9-4113-AC48-E85E35FA2D66}" type="presParOf" srcId="{8E281995-3CEB-4F35-9E30-EBBE75994561}" destId="{DCE922ED-C366-49E5-96D5-082D669C7A18}" srcOrd="4" destOrd="0" presId="urn:microsoft.com/office/officeart/2005/8/layout/bList2"/>
    <dgm:cxn modelId="{034A441A-0BF9-47B3-80BE-DD690E473A4E}" type="presParOf" srcId="{DCE922ED-C366-49E5-96D5-082D669C7A18}" destId="{F6CC46E9-46BE-4252-933F-B8B3364FE786}" srcOrd="0" destOrd="0" presId="urn:microsoft.com/office/officeart/2005/8/layout/bList2"/>
    <dgm:cxn modelId="{4A0353A2-B1B0-4CEE-AFA0-861A0459EDE6}" type="presParOf" srcId="{DCE922ED-C366-49E5-96D5-082D669C7A18}" destId="{E96ED9B5-0EFF-40AF-B286-5EEAFB2284CF}" srcOrd="1" destOrd="0" presId="urn:microsoft.com/office/officeart/2005/8/layout/bList2"/>
    <dgm:cxn modelId="{6FD573E1-54BD-48B4-9B9F-821BA3C10F9D}" type="presParOf" srcId="{DCE922ED-C366-49E5-96D5-082D669C7A18}" destId="{4FC03856-BECE-4E83-8297-DF82B0881BDA}" srcOrd="2" destOrd="0" presId="urn:microsoft.com/office/officeart/2005/8/layout/bList2"/>
    <dgm:cxn modelId="{241BBD22-DD35-46D4-BFBA-59901F4B0637}" type="presParOf" srcId="{DCE922ED-C366-49E5-96D5-082D669C7A18}" destId="{CF073A5C-5F29-4A02-B8FC-65F7A164E4C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5B10F6A-4C71-4943-ADF9-AED0E85C13E3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5DAAEB9A-F609-4E07-A389-3A7612032265}">
      <dgm:prSet/>
      <dgm:spPr/>
      <dgm:t>
        <a:bodyPr/>
        <a:lstStyle/>
        <a:p>
          <a:pPr rtl="0"/>
          <a:r>
            <a:rPr lang="pt-BR" b="1" smtClean="0"/>
            <a:t>Entradas</a:t>
          </a:r>
          <a:endParaRPr lang="pt-BR"/>
        </a:p>
      </dgm:t>
    </dgm:pt>
    <dgm:pt modelId="{07166654-55CB-4F06-BD7E-380B97A49537}" type="parTrans" cxnId="{9E713CA6-74FF-40D3-93BD-4BE5B6CC4037}">
      <dgm:prSet/>
      <dgm:spPr/>
      <dgm:t>
        <a:bodyPr/>
        <a:lstStyle/>
        <a:p>
          <a:endParaRPr lang="pt-BR"/>
        </a:p>
      </dgm:t>
    </dgm:pt>
    <dgm:pt modelId="{E1812B9E-8277-4EE0-86CC-BBA63AC02AB4}" type="sibTrans" cxnId="{9E713CA6-74FF-40D3-93BD-4BE5B6CC4037}">
      <dgm:prSet/>
      <dgm:spPr/>
      <dgm:t>
        <a:bodyPr/>
        <a:lstStyle/>
        <a:p>
          <a:endParaRPr lang="pt-BR"/>
        </a:p>
      </dgm:t>
    </dgm:pt>
    <dgm:pt modelId="{A6032D0B-F4F7-434B-92E2-63F0A299CAA5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DA9A2898-478C-45CD-94D5-1D45FD59BB84}" type="parTrans" cxnId="{11560BB7-CF17-4DA1-9CA4-90E1DA0A2875}">
      <dgm:prSet/>
      <dgm:spPr/>
      <dgm:t>
        <a:bodyPr/>
        <a:lstStyle/>
        <a:p>
          <a:endParaRPr lang="pt-BR"/>
        </a:p>
      </dgm:t>
    </dgm:pt>
    <dgm:pt modelId="{387D405E-5D06-4696-8BE8-03F19F79993F}" type="sibTrans" cxnId="{11560BB7-CF17-4DA1-9CA4-90E1DA0A2875}">
      <dgm:prSet/>
      <dgm:spPr/>
      <dgm:t>
        <a:bodyPr/>
        <a:lstStyle/>
        <a:p>
          <a:endParaRPr lang="pt-BR"/>
        </a:p>
      </dgm:t>
    </dgm:pt>
    <dgm:pt modelId="{C3373FBF-66CE-475E-8CB8-DCCF4F53EF57}">
      <dgm:prSet/>
      <dgm:spPr>
        <a:noFill/>
      </dgm:spPr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2"/>
            </a:rPr>
            <a:t>Registro das questões</a:t>
          </a:r>
          <a:endParaRPr lang="pt-BR" dirty="0"/>
        </a:p>
      </dgm:t>
    </dgm:pt>
    <dgm:pt modelId="{DC5104BB-AD99-47BA-98B2-3DD8F3CDE9F5}" type="parTrans" cxnId="{6B4661AF-61F7-42AC-9FD8-407E349501E1}">
      <dgm:prSet/>
      <dgm:spPr/>
      <dgm:t>
        <a:bodyPr/>
        <a:lstStyle/>
        <a:p>
          <a:endParaRPr lang="pt-BR"/>
        </a:p>
      </dgm:t>
    </dgm:pt>
    <dgm:pt modelId="{CB64C454-A5DE-4CCB-B3F5-68EA3FADB256}" type="sibTrans" cxnId="{6B4661AF-61F7-42AC-9FD8-407E349501E1}">
      <dgm:prSet/>
      <dgm:spPr/>
      <dgm:t>
        <a:bodyPr/>
        <a:lstStyle/>
        <a:p>
          <a:endParaRPr lang="pt-BR"/>
        </a:p>
      </dgm:t>
    </dgm:pt>
    <dgm:pt modelId="{B2AACA4E-2FCA-4BB9-BAAB-E33422E6CBA8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Dados de desempenho do trabalho</a:t>
          </a:r>
          <a:endParaRPr lang="pt-BR"/>
        </a:p>
      </dgm:t>
    </dgm:pt>
    <dgm:pt modelId="{DA33F081-2621-4CBB-B43E-CEA2F366E729}" type="parTrans" cxnId="{D9D8DF16-064E-491D-9D32-B817A0F33442}">
      <dgm:prSet/>
      <dgm:spPr/>
      <dgm:t>
        <a:bodyPr/>
        <a:lstStyle/>
        <a:p>
          <a:endParaRPr lang="pt-BR"/>
        </a:p>
      </dgm:t>
    </dgm:pt>
    <dgm:pt modelId="{2BA93C8F-DF92-4F9F-A7F2-8832C2891B94}" type="sibTrans" cxnId="{D9D8DF16-064E-491D-9D32-B817A0F33442}">
      <dgm:prSet/>
      <dgm:spPr/>
      <dgm:t>
        <a:bodyPr/>
        <a:lstStyle/>
        <a:p>
          <a:endParaRPr lang="pt-BR"/>
        </a:p>
      </dgm:t>
    </dgm:pt>
    <dgm:pt modelId="{573F571E-4E64-4F8B-BBCB-B9453E747999}">
      <dgm:prSet/>
      <dgm:spPr>
        <a:noFill/>
      </dgm:spPr>
      <dgm:t>
        <a:bodyPr/>
        <a:lstStyle/>
        <a:p>
          <a:pPr rtl="0"/>
          <a:r>
            <a:rPr lang="en-US" smtClean="0">
              <a:hlinkClick xmlns:r="http://schemas.openxmlformats.org/officeDocument/2006/relationships" r:id="rId4"/>
            </a:rPr>
            <a:t>Documentos do projeto</a:t>
          </a:r>
          <a:endParaRPr lang="pt-BR"/>
        </a:p>
      </dgm:t>
    </dgm:pt>
    <dgm:pt modelId="{4809FB92-EC1F-4842-80F1-9F5B32B3736D}" type="parTrans" cxnId="{FDA9457A-A1C8-4DAD-B000-9EEE70632991}">
      <dgm:prSet/>
      <dgm:spPr/>
      <dgm:t>
        <a:bodyPr/>
        <a:lstStyle/>
        <a:p>
          <a:endParaRPr lang="pt-BR"/>
        </a:p>
      </dgm:t>
    </dgm:pt>
    <dgm:pt modelId="{E7F74E0A-0DC2-4FDB-A54E-5E2A1D4DCB18}" type="sibTrans" cxnId="{FDA9457A-A1C8-4DAD-B000-9EEE70632991}">
      <dgm:prSet/>
      <dgm:spPr/>
      <dgm:t>
        <a:bodyPr/>
        <a:lstStyle/>
        <a:p>
          <a:endParaRPr lang="pt-BR"/>
        </a:p>
      </dgm:t>
    </dgm:pt>
    <dgm:pt modelId="{C474F949-9602-4A78-B93C-155DEA57971B}">
      <dgm:prSet/>
      <dgm:spPr/>
      <dgm:t>
        <a:bodyPr/>
        <a:lstStyle/>
        <a:p>
          <a:pPr rtl="0"/>
          <a:r>
            <a:rPr lang="pt-BR" b="1" smtClean="0"/>
            <a:t>Ferramentas</a:t>
          </a:r>
          <a:endParaRPr lang="pt-BR"/>
        </a:p>
      </dgm:t>
    </dgm:pt>
    <dgm:pt modelId="{EACD1202-7A83-46BA-9B76-9BBD410E7761}" type="parTrans" cxnId="{790DA7BE-70D2-4BEC-BE3A-B3CB2440C1B7}">
      <dgm:prSet/>
      <dgm:spPr/>
      <dgm:t>
        <a:bodyPr/>
        <a:lstStyle/>
        <a:p>
          <a:endParaRPr lang="pt-BR"/>
        </a:p>
      </dgm:t>
    </dgm:pt>
    <dgm:pt modelId="{F6DCEA2A-59CA-43F3-88A4-6BF018ECA995}" type="sibTrans" cxnId="{790DA7BE-70D2-4BEC-BE3A-B3CB2440C1B7}">
      <dgm:prSet/>
      <dgm:spPr/>
      <dgm:t>
        <a:bodyPr/>
        <a:lstStyle/>
        <a:p>
          <a:endParaRPr lang="pt-BR"/>
        </a:p>
      </dgm:t>
    </dgm:pt>
    <dgm:pt modelId="{C2D9FDF6-48E8-4D01-91E0-BBE648D36CE4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5"/>
            </a:rPr>
            <a:t>Sistemas de gerenciamento da informação</a:t>
          </a:r>
          <a:endParaRPr lang="pt-BR"/>
        </a:p>
      </dgm:t>
    </dgm:pt>
    <dgm:pt modelId="{97E8064A-9667-4D8B-921B-E8F4837849BD}" type="parTrans" cxnId="{FE0D2B58-AD67-40F3-8E46-0153AB3E147E}">
      <dgm:prSet/>
      <dgm:spPr/>
      <dgm:t>
        <a:bodyPr/>
        <a:lstStyle/>
        <a:p>
          <a:endParaRPr lang="pt-BR"/>
        </a:p>
      </dgm:t>
    </dgm:pt>
    <dgm:pt modelId="{22338688-A592-4FB1-8E23-BED86C0F6F84}" type="sibTrans" cxnId="{FE0D2B58-AD67-40F3-8E46-0153AB3E147E}">
      <dgm:prSet/>
      <dgm:spPr/>
      <dgm:t>
        <a:bodyPr/>
        <a:lstStyle/>
        <a:p>
          <a:endParaRPr lang="pt-BR"/>
        </a:p>
      </dgm:t>
    </dgm:pt>
    <dgm:pt modelId="{A9688246-DA5F-4F72-97C2-20ECD350B4B3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6"/>
            </a:rPr>
            <a:t>Opinião Especializada</a:t>
          </a:r>
          <a:endParaRPr lang="pt-BR"/>
        </a:p>
      </dgm:t>
    </dgm:pt>
    <dgm:pt modelId="{7334D6FA-49B6-47EB-B579-49A155B5E569}" type="parTrans" cxnId="{D8BFD32E-C4B4-4673-827B-F9588B468830}">
      <dgm:prSet/>
      <dgm:spPr/>
      <dgm:t>
        <a:bodyPr/>
        <a:lstStyle/>
        <a:p>
          <a:endParaRPr lang="pt-BR"/>
        </a:p>
      </dgm:t>
    </dgm:pt>
    <dgm:pt modelId="{A130EE02-0599-4A98-A255-050F55AAF893}" type="sibTrans" cxnId="{D8BFD32E-C4B4-4673-827B-F9588B468830}">
      <dgm:prSet/>
      <dgm:spPr/>
      <dgm:t>
        <a:bodyPr/>
        <a:lstStyle/>
        <a:p>
          <a:endParaRPr lang="pt-BR"/>
        </a:p>
      </dgm:t>
    </dgm:pt>
    <dgm:pt modelId="{7B9E6536-7709-4659-9DB8-16EBAEBD1262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7"/>
            </a:rPr>
            <a:t>Reuniões</a:t>
          </a:r>
          <a:endParaRPr lang="pt-BR"/>
        </a:p>
      </dgm:t>
    </dgm:pt>
    <dgm:pt modelId="{C0827A8C-C16D-4C4C-B191-929F8B34DBD7}" type="parTrans" cxnId="{4C10F9D6-CF7E-4CDC-A5A9-E13BC618085A}">
      <dgm:prSet/>
      <dgm:spPr/>
      <dgm:t>
        <a:bodyPr/>
        <a:lstStyle/>
        <a:p>
          <a:endParaRPr lang="pt-BR"/>
        </a:p>
      </dgm:t>
    </dgm:pt>
    <dgm:pt modelId="{473F37F1-0FA7-4C10-ABD3-6095D815CA8E}" type="sibTrans" cxnId="{4C10F9D6-CF7E-4CDC-A5A9-E13BC618085A}">
      <dgm:prSet/>
      <dgm:spPr/>
      <dgm:t>
        <a:bodyPr/>
        <a:lstStyle/>
        <a:p>
          <a:endParaRPr lang="pt-BR"/>
        </a:p>
      </dgm:t>
    </dgm:pt>
    <dgm:pt modelId="{D8E4D09C-30D5-40AA-BAA7-3A65D2CF30FC}">
      <dgm:prSet/>
      <dgm:spPr/>
      <dgm:t>
        <a:bodyPr/>
        <a:lstStyle/>
        <a:p>
          <a:pPr rtl="0"/>
          <a:r>
            <a:rPr lang="pt-BR" b="1" smtClean="0"/>
            <a:t>Saídas</a:t>
          </a:r>
          <a:endParaRPr lang="pt-BR"/>
        </a:p>
      </dgm:t>
    </dgm:pt>
    <dgm:pt modelId="{34E02E8C-5AED-4EF3-9CCD-D3BC9DACF1E0}" type="parTrans" cxnId="{9A66D129-56D6-41D4-8CA1-EFC381A31AD4}">
      <dgm:prSet/>
      <dgm:spPr/>
      <dgm:t>
        <a:bodyPr/>
        <a:lstStyle/>
        <a:p>
          <a:endParaRPr lang="pt-BR"/>
        </a:p>
      </dgm:t>
    </dgm:pt>
    <dgm:pt modelId="{1666CEBF-2D4E-4405-86AD-01133C02980E}" type="sibTrans" cxnId="{9A66D129-56D6-41D4-8CA1-EFC381A31AD4}">
      <dgm:prSet/>
      <dgm:spPr/>
      <dgm:t>
        <a:bodyPr/>
        <a:lstStyle/>
        <a:p>
          <a:endParaRPr lang="pt-BR"/>
        </a:p>
      </dgm:t>
    </dgm:pt>
    <dgm:pt modelId="{EA8932E3-FC5C-4588-826A-513AFC8CBB6E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8"/>
            </a:rPr>
            <a:t>Informações sobre o desempenho do trabalho</a:t>
          </a:r>
          <a:endParaRPr lang="pt-BR"/>
        </a:p>
      </dgm:t>
    </dgm:pt>
    <dgm:pt modelId="{5B71C01F-C833-4076-9AD0-5ABA399D0590}" type="parTrans" cxnId="{B6BAB5BA-FFCE-42B4-A848-EEC187463FB6}">
      <dgm:prSet/>
      <dgm:spPr/>
      <dgm:t>
        <a:bodyPr/>
        <a:lstStyle/>
        <a:p>
          <a:endParaRPr lang="pt-BR"/>
        </a:p>
      </dgm:t>
    </dgm:pt>
    <dgm:pt modelId="{0C764FDA-B16B-4DDD-B928-A1B5B28B4871}" type="sibTrans" cxnId="{B6BAB5BA-FFCE-42B4-A848-EEC187463FB6}">
      <dgm:prSet/>
      <dgm:spPr/>
      <dgm:t>
        <a:bodyPr/>
        <a:lstStyle/>
        <a:p>
          <a:endParaRPr lang="pt-BR"/>
        </a:p>
      </dgm:t>
    </dgm:pt>
    <dgm:pt modelId="{566C9E05-407A-4A37-A12C-0317654272D8}">
      <dgm:prSet/>
      <dgm:spPr>
        <a:noFill/>
      </dgm:spPr>
      <dgm:t>
        <a:bodyPr/>
        <a:lstStyle/>
        <a:p>
          <a:pPr rtl="0"/>
          <a:r>
            <a:rPr lang="pt-BR" smtClean="0">
              <a:hlinkClick xmlns:r="http://schemas.openxmlformats.org/officeDocument/2006/relationships" r:id="rId9"/>
            </a:rPr>
            <a:t>Solicitações de mudança</a:t>
          </a:r>
          <a:endParaRPr lang="pt-BR"/>
        </a:p>
      </dgm:t>
    </dgm:pt>
    <dgm:pt modelId="{43851623-C73C-4D4A-9D40-5E11F5A184E2}" type="parTrans" cxnId="{376314E8-B6D6-4ECA-92C4-069942C49FF0}">
      <dgm:prSet/>
      <dgm:spPr/>
      <dgm:t>
        <a:bodyPr/>
        <a:lstStyle/>
        <a:p>
          <a:endParaRPr lang="pt-BR"/>
        </a:p>
      </dgm:t>
    </dgm:pt>
    <dgm:pt modelId="{49B593EA-043E-4475-B3DE-879004EBF14E}" type="sibTrans" cxnId="{376314E8-B6D6-4ECA-92C4-069942C49FF0}">
      <dgm:prSet/>
      <dgm:spPr/>
      <dgm:t>
        <a:bodyPr/>
        <a:lstStyle/>
        <a:p>
          <a:endParaRPr lang="pt-BR"/>
        </a:p>
      </dgm:t>
    </dgm:pt>
    <dgm:pt modelId="{6D87D963-61B4-420B-8BE1-785B78D6E480}">
      <dgm:prSet/>
      <dgm:spPr>
        <a:noFill/>
      </dgm:spPr>
      <dgm:t>
        <a:bodyPr/>
        <a:lstStyle/>
        <a:p>
          <a:pPr rtl="0"/>
          <a:r>
            <a:rPr lang="pt-BR" smtClean="0"/>
            <a:t>Atualizações no </a:t>
          </a:r>
          <a:r>
            <a:rPr lang="pt-BR" smtClean="0">
              <a:hlinkClick xmlns:r="http://schemas.openxmlformats.org/officeDocument/2006/relationships" r:id="rId1"/>
            </a:rPr>
            <a:t>Plano de gerenciamento do projeto</a:t>
          </a:r>
          <a:endParaRPr lang="pt-BR"/>
        </a:p>
      </dgm:t>
    </dgm:pt>
    <dgm:pt modelId="{5338E18C-D3B2-4620-A0D7-1AEC04357F4F}" type="parTrans" cxnId="{491560E9-5664-47F8-AB3B-0A57A7AA8423}">
      <dgm:prSet/>
      <dgm:spPr/>
      <dgm:t>
        <a:bodyPr/>
        <a:lstStyle/>
        <a:p>
          <a:endParaRPr lang="pt-BR"/>
        </a:p>
      </dgm:t>
    </dgm:pt>
    <dgm:pt modelId="{2D90EFDC-9A3B-4271-BFFF-8252CDBDB142}" type="sibTrans" cxnId="{491560E9-5664-47F8-AB3B-0A57A7AA8423}">
      <dgm:prSet/>
      <dgm:spPr/>
      <dgm:t>
        <a:bodyPr/>
        <a:lstStyle/>
        <a:p>
          <a:endParaRPr lang="pt-BR"/>
        </a:p>
      </dgm:t>
    </dgm:pt>
    <dgm:pt modelId="{7E07124D-174D-4E2E-8CA7-55582BE54CBE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4"/>
            </a:rPr>
            <a:t>Documentos do projeto</a:t>
          </a:r>
          <a:endParaRPr lang="pt-BR"/>
        </a:p>
      </dgm:t>
    </dgm:pt>
    <dgm:pt modelId="{46BA5B24-CA2A-44CB-A85D-256230BD6F0D}" type="parTrans" cxnId="{DC337A6B-FADB-4471-846D-35816AF1114A}">
      <dgm:prSet/>
      <dgm:spPr/>
      <dgm:t>
        <a:bodyPr/>
        <a:lstStyle/>
        <a:p>
          <a:endParaRPr lang="pt-BR"/>
        </a:p>
      </dgm:t>
    </dgm:pt>
    <dgm:pt modelId="{A2B07875-5E09-463F-ABCB-72A9F56E343D}" type="sibTrans" cxnId="{DC337A6B-FADB-4471-846D-35816AF1114A}">
      <dgm:prSet/>
      <dgm:spPr/>
      <dgm:t>
        <a:bodyPr/>
        <a:lstStyle/>
        <a:p>
          <a:endParaRPr lang="pt-BR"/>
        </a:p>
      </dgm:t>
    </dgm:pt>
    <dgm:pt modelId="{AF0D5FBF-6853-473F-823C-38662AD2E108}">
      <dgm:prSet/>
      <dgm:spPr>
        <a:noFill/>
      </dgm:spPr>
      <dgm:t>
        <a:bodyPr/>
        <a:lstStyle/>
        <a:p>
          <a:pPr rtl="0"/>
          <a:r>
            <a:rPr lang="pt-BR" smtClean="0"/>
            <a:t>Atualizações nos </a:t>
          </a:r>
          <a:r>
            <a:rPr lang="pt-BR" smtClean="0">
              <a:hlinkClick xmlns:r="http://schemas.openxmlformats.org/officeDocument/2006/relationships" r:id="rId10"/>
            </a:rPr>
            <a:t>Ativos de processos organizacionais</a:t>
          </a:r>
          <a:endParaRPr lang="pt-BR"/>
        </a:p>
      </dgm:t>
    </dgm:pt>
    <dgm:pt modelId="{3AE170EE-8CAB-46EC-ABDF-108373DE614B}" type="parTrans" cxnId="{143BBA9C-8EE3-4F31-92FC-4CEBFA09442E}">
      <dgm:prSet/>
      <dgm:spPr/>
      <dgm:t>
        <a:bodyPr/>
        <a:lstStyle/>
        <a:p>
          <a:endParaRPr lang="pt-BR"/>
        </a:p>
      </dgm:t>
    </dgm:pt>
    <dgm:pt modelId="{7B7A4203-427D-49DA-9DA6-7CA0D7B15C0B}" type="sibTrans" cxnId="{143BBA9C-8EE3-4F31-92FC-4CEBFA09442E}">
      <dgm:prSet/>
      <dgm:spPr/>
      <dgm:t>
        <a:bodyPr/>
        <a:lstStyle/>
        <a:p>
          <a:endParaRPr lang="pt-BR"/>
        </a:p>
      </dgm:t>
    </dgm:pt>
    <dgm:pt modelId="{DB83F98B-44E4-450E-8B89-D5AABB60E96D}" type="pres">
      <dgm:prSet presAssocID="{15B10F6A-4C71-4943-ADF9-AED0E85C13E3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541BF2A-C1D4-4739-83C9-81BFAC85C07E}" type="pres">
      <dgm:prSet presAssocID="{5DAAEB9A-F609-4E07-A389-3A7612032265}" presName="compNode" presStyleCnt="0"/>
      <dgm:spPr/>
    </dgm:pt>
    <dgm:pt modelId="{00006AC9-521F-4AB0-8AE4-9B07A180317B}" type="pres">
      <dgm:prSet presAssocID="{5DAAEB9A-F609-4E07-A389-3A7612032265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81F165-4EBC-4664-8537-8AF360D31990}" type="pres">
      <dgm:prSet presAssocID="{5DAAEB9A-F609-4E07-A389-3A761203226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B8D0DA-D677-43B6-B405-29F33C24B44D}" type="pres">
      <dgm:prSet presAssocID="{5DAAEB9A-F609-4E07-A389-3A7612032265}" presName="parentRect" presStyleLbl="alignNode1" presStyleIdx="0" presStyleCnt="3"/>
      <dgm:spPr/>
      <dgm:t>
        <a:bodyPr/>
        <a:lstStyle/>
        <a:p>
          <a:endParaRPr lang="pt-BR"/>
        </a:p>
      </dgm:t>
    </dgm:pt>
    <dgm:pt modelId="{B0CEDD48-07A0-4F1A-AD12-2D3B78CD2F83}" type="pres">
      <dgm:prSet presAssocID="{5DAAEB9A-F609-4E07-A389-3A7612032265}" presName="adorn" presStyleLbl="fgAccFollowNode1" presStyleIdx="0" presStyleCnt="3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</dgm:pt>
    <dgm:pt modelId="{1F652F65-9A31-4D23-81AE-38A4AC74E95B}" type="pres">
      <dgm:prSet presAssocID="{E1812B9E-8277-4EE0-86CC-BBA63AC02AB4}" presName="sibTrans" presStyleLbl="sibTrans2D1" presStyleIdx="0" presStyleCnt="0"/>
      <dgm:spPr/>
      <dgm:t>
        <a:bodyPr/>
        <a:lstStyle/>
        <a:p>
          <a:endParaRPr lang="pt-BR"/>
        </a:p>
      </dgm:t>
    </dgm:pt>
    <dgm:pt modelId="{594AE7FB-FD54-47F0-BAAE-3518326FF02A}" type="pres">
      <dgm:prSet presAssocID="{C474F949-9602-4A78-B93C-155DEA57971B}" presName="compNode" presStyleCnt="0"/>
      <dgm:spPr/>
    </dgm:pt>
    <dgm:pt modelId="{849DF6D8-F432-494F-BAD5-D651CF7AB213}" type="pres">
      <dgm:prSet presAssocID="{C474F949-9602-4A78-B93C-155DEA57971B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8956B3-8618-4844-9B61-DCD25C72FDC3}" type="pres">
      <dgm:prSet presAssocID="{C474F949-9602-4A78-B93C-155DEA5797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C739EC-338A-4C84-9FC0-BB15C04709D9}" type="pres">
      <dgm:prSet presAssocID="{C474F949-9602-4A78-B93C-155DEA57971B}" presName="parentRect" presStyleLbl="alignNode1" presStyleIdx="1" presStyleCnt="3"/>
      <dgm:spPr/>
      <dgm:t>
        <a:bodyPr/>
        <a:lstStyle/>
        <a:p>
          <a:endParaRPr lang="pt-BR"/>
        </a:p>
      </dgm:t>
    </dgm:pt>
    <dgm:pt modelId="{E48B19BD-C08C-403A-8315-6ABB5D21C67E}" type="pres">
      <dgm:prSet presAssocID="{C474F949-9602-4A78-B93C-155DEA57971B}" presName="adorn" presStyleLbl="fgAccFollowNode1" presStyleIdx="1" presStyleCnt="3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E0BCEAE4-FE55-4C63-B65A-8536854EA3DC}" type="pres">
      <dgm:prSet presAssocID="{F6DCEA2A-59CA-43F3-88A4-6BF018ECA995}" presName="sibTrans" presStyleLbl="sibTrans2D1" presStyleIdx="0" presStyleCnt="0"/>
      <dgm:spPr/>
      <dgm:t>
        <a:bodyPr/>
        <a:lstStyle/>
        <a:p>
          <a:endParaRPr lang="pt-BR"/>
        </a:p>
      </dgm:t>
    </dgm:pt>
    <dgm:pt modelId="{0C5CED45-A5D6-411F-AE98-ED93494E0390}" type="pres">
      <dgm:prSet presAssocID="{D8E4D09C-30D5-40AA-BAA7-3A65D2CF30FC}" presName="compNode" presStyleCnt="0"/>
      <dgm:spPr/>
    </dgm:pt>
    <dgm:pt modelId="{4490BC88-FCBD-4895-AC98-5710F7249E02}" type="pres">
      <dgm:prSet presAssocID="{D8E4D09C-30D5-40AA-BAA7-3A65D2CF30FC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AD22-54F2-4007-A651-71C78C89C9C3}" type="pres">
      <dgm:prSet presAssocID="{D8E4D09C-30D5-40AA-BAA7-3A65D2CF30F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283779-D6C2-44F6-9BF6-F9D93F4D1BAF}" type="pres">
      <dgm:prSet presAssocID="{D8E4D09C-30D5-40AA-BAA7-3A65D2CF30FC}" presName="parentRect" presStyleLbl="alignNode1" presStyleIdx="2" presStyleCnt="3"/>
      <dgm:spPr/>
      <dgm:t>
        <a:bodyPr/>
        <a:lstStyle/>
        <a:p>
          <a:endParaRPr lang="pt-BR"/>
        </a:p>
      </dgm:t>
    </dgm:pt>
    <dgm:pt modelId="{E5F77135-880F-4DF5-8C73-0151655974C4}" type="pres">
      <dgm:prSet presAssocID="{D8E4D09C-30D5-40AA-BAA7-3A65D2CF30FC}" presName="adorn" presStyleLbl="fgAccFollowNode1" presStyleIdx="2" presStyleCnt="3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</dgm:ptLst>
  <dgm:cxnLst>
    <dgm:cxn modelId="{6D0CBA85-8A7A-49FA-B0B4-4FDE6A64C1D1}" type="presOf" srcId="{D8E4D09C-30D5-40AA-BAA7-3A65D2CF30FC}" destId="{B8283779-D6C2-44F6-9BF6-F9D93F4D1BAF}" srcOrd="1" destOrd="0" presId="urn:microsoft.com/office/officeart/2005/8/layout/bList2"/>
    <dgm:cxn modelId="{9846E9CB-9A28-4E86-80BD-5F44A7C50B0B}" type="presOf" srcId="{6D87D963-61B4-420B-8BE1-785B78D6E480}" destId="{4490BC88-FCBD-4895-AC98-5710F7249E02}" srcOrd="0" destOrd="2" presId="urn:microsoft.com/office/officeart/2005/8/layout/bList2"/>
    <dgm:cxn modelId="{27606091-556C-41AD-A0EE-6B1A08D5CA6E}" type="presOf" srcId="{D8E4D09C-30D5-40AA-BAA7-3A65D2CF30FC}" destId="{6F2CAD22-54F2-4007-A651-71C78C89C9C3}" srcOrd="0" destOrd="0" presId="urn:microsoft.com/office/officeart/2005/8/layout/bList2"/>
    <dgm:cxn modelId="{508E0697-9C48-489C-95FF-0F37A99473EF}" type="presOf" srcId="{7E07124D-174D-4E2E-8CA7-55582BE54CBE}" destId="{4490BC88-FCBD-4895-AC98-5710F7249E02}" srcOrd="0" destOrd="3" presId="urn:microsoft.com/office/officeart/2005/8/layout/bList2"/>
    <dgm:cxn modelId="{7C1C95F7-8BBC-4242-93BF-4C15D8C55AF2}" type="presOf" srcId="{A6032D0B-F4F7-434B-92E2-63F0A299CAA5}" destId="{00006AC9-521F-4AB0-8AE4-9B07A180317B}" srcOrd="0" destOrd="0" presId="urn:microsoft.com/office/officeart/2005/8/layout/bList2"/>
    <dgm:cxn modelId="{790DA7BE-70D2-4BEC-BE3A-B3CB2440C1B7}" srcId="{15B10F6A-4C71-4943-ADF9-AED0E85C13E3}" destId="{C474F949-9602-4A78-B93C-155DEA57971B}" srcOrd="1" destOrd="0" parTransId="{EACD1202-7A83-46BA-9B76-9BBD410E7761}" sibTransId="{F6DCEA2A-59CA-43F3-88A4-6BF018ECA995}"/>
    <dgm:cxn modelId="{9CFDDBF7-5BAC-496A-AE18-8810CC1934F2}" type="presOf" srcId="{15B10F6A-4C71-4943-ADF9-AED0E85C13E3}" destId="{DB83F98B-44E4-450E-8B89-D5AABB60E96D}" srcOrd="0" destOrd="0" presId="urn:microsoft.com/office/officeart/2005/8/layout/bList2"/>
    <dgm:cxn modelId="{9A66D129-56D6-41D4-8CA1-EFC381A31AD4}" srcId="{15B10F6A-4C71-4943-ADF9-AED0E85C13E3}" destId="{D8E4D09C-30D5-40AA-BAA7-3A65D2CF30FC}" srcOrd="2" destOrd="0" parTransId="{34E02E8C-5AED-4EF3-9CCD-D3BC9DACF1E0}" sibTransId="{1666CEBF-2D4E-4405-86AD-01133C02980E}"/>
    <dgm:cxn modelId="{DC337A6B-FADB-4471-846D-35816AF1114A}" srcId="{D8E4D09C-30D5-40AA-BAA7-3A65D2CF30FC}" destId="{7E07124D-174D-4E2E-8CA7-55582BE54CBE}" srcOrd="3" destOrd="0" parTransId="{46BA5B24-CA2A-44CB-A85D-256230BD6F0D}" sibTransId="{A2B07875-5E09-463F-ABCB-72A9F56E343D}"/>
    <dgm:cxn modelId="{0CBEA3C1-E221-4160-9818-4B3F96D86EC7}" type="presOf" srcId="{C474F949-9602-4A78-B93C-155DEA57971B}" destId="{C68956B3-8618-4844-9B61-DCD25C72FDC3}" srcOrd="0" destOrd="0" presId="urn:microsoft.com/office/officeart/2005/8/layout/bList2"/>
    <dgm:cxn modelId="{D368AAB7-28B9-44F6-8C0D-FDE7A469BA32}" type="presOf" srcId="{E1812B9E-8277-4EE0-86CC-BBA63AC02AB4}" destId="{1F652F65-9A31-4D23-81AE-38A4AC74E95B}" srcOrd="0" destOrd="0" presId="urn:microsoft.com/office/officeart/2005/8/layout/bList2"/>
    <dgm:cxn modelId="{FE0D2B58-AD67-40F3-8E46-0153AB3E147E}" srcId="{C474F949-9602-4A78-B93C-155DEA57971B}" destId="{C2D9FDF6-48E8-4D01-91E0-BBE648D36CE4}" srcOrd="0" destOrd="0" parTransId="{97E8064A-9667-4D8B-921B-E8F4837849BD}" sibTransId="{22338688-A592-4FB1-8E23-BED86C0F6F84}"/>
    <dgm:cxn modelId="{FDA9457A-A1C8-4DAD-B000-9EEE70632991}" srcId="{5DAAEB9A-F609-4E07-A389-3A7612032265}" destId="{573F571E-4E64-4F8B-BBCB-B9453E747999}" srcOrd="3" destOrd="0" parTransId="{4809FB92-EC1F-4842-80F1-9F5B32B3736D}" sibTransId="{E7F74E0A-0DC2-4FDB-A54E-5E2A1D4DCB18}"/>
    <dgm:cxn modelId="{AEB3C17E-8040-40FA-B9DF-37E176BD6E5A}" type="presOf" srcId="{C474F949-9602-4A78-B93C-155DEA57971B}" destId="{D1C739EC-338A-4C84-9FC0-BB15C04709D9}" srcOrd="1" destOrd="0" presId="urn:microsoft.com/office/officeart/2005/8/layout/bList2"/>
    <dgm:cxn modelId="{256CEDD9-C187-47E1-8109-ADE01EE9BD19}" type="presOf" srcId="{7B9E6536-7709-4659-9DB8-16EBAEBD1262}" destId="{849DF6D8-F432-494F-BAD5-D651CF7AB213}" srcOrd="0" destOrd="2" presId="urn:microsoft.com/office/officeart/2005/8/layout/bList2"/>
    <dgm:cxn modelId="{376314E8-B6D6-4ECA-92C4-069942C49FF0}" srcId="{D8E4D09C-30D5-40AA-BAA7-3A65D2CF30FC}" destId="{566C9E05-407A-4A37-A12C-0317654272D8}" srcOrd="1" destOrd="0" parTransId="{43851623-C73C-4D4A-9D40-5E11F5A184E2}" sibTransId="{49B593EA-043E-4475-B3DE-879004EBF14E}"/>
    <dgm:cxn modelId="{9E713CA6-74FF-40D3-93BD-4BE5B6CC4037}" srcId="{15B10F6A-4C71-4943-ADF9-AED0E85C13E3}" destId="{5DAAEB9A-F609-4E07-A389-3A7612032265}" srcOrd="0" destOrd="0" parTransId="{07166654-55CB-4F06-BD7E-380B97A49537}" sibTransId="{E1812B9E-8277-4EE0-86CC-BBA63AC02AB4}"/>
    <dgm:cxn modelId="{6B4661AF-61F7-42AC-9FD8-407E349501E1}" srcId="{5DAAEB9A-F609-4E07-A389-3A7612032265}" destId="{C3373FBF-66CE-475E-8CB8-DCCF4F53EF57}" srcOrd="1" destOrd="0" parTransId="{DC5104BB-AD99-47BA-98B2-3DD8F3CDE9F5}" sibTransId="{CB64C454-A5DE-4CCB-B3F5-68EA3FADB256}"/>
    <dgm:cxn modelId="{4C10F9D6-CF7E-4CDC-A5A9-E13BC618085A}" srcId="{C474F949-9602-4A78-B93C-155DEA57971B}" destId="{7B9E6536-7709-4659-9DB8-16EBAEBD1262}" srcOrd="2" destOrd="0" parTransId="{C0827A8C-C16D-4C4C-B191-929F8B34DBD7}" sibTransId="{473F37F1-0FA7-4C10-ABD3-6095D815CA8E}"/>
    <dgm:cxn modelId="{999726E4-3BD3-4C05-A48F-505EC552D34E}" type="presOf" srcId="{573F571E-4E64-4F8B-BBCB-B9453E747999}" destId="{00006AC9-521F-4AB0-8AE4-9B07A180317B}" srcOrd="0" destOrd="3" presId="urn:microsoft.com/office/officeart/2005/8/layout/bList2"/>
    <dgm:cxn modelId="{960AB6F2-AE0C-4D6B-9EDD-FBA343C87A50}" type="presOf" srcId="{566C9E05-407A-4A37-A12C-0317654272D8}" destId="{4490BC88-FCBD-4895-AC98-5710F7249E02}" srcOrd="0" destOrd="1" presId="urn:microsoft.com/office/officeart/2005/8/layout/bList2"/>
    <dgm:cxn modelId="{E4424111-2E1F-4C1C-A4D1-93FC5DB74B6E}" type="presOf" srcId="{B2AACA4E-2FCA-4BB9-BAAB-E33422E6CBA8}" destId="{00006AC9-521F-4AB0-8AE4-9B07A180317B}" srcOrd="0" destOrd="2" presId="urn:microsoft.com/office/officeart/2005/8/layout/bList2"/>
    <dgm:cxn modelId="{CC6B5A45-3401-4EF3-96E4-7CD38D5A0A31}" type="presOf" srcId="{C3373FBF-66CE-475E-8CB8-DCCF4F53EF57}" destId="{00006AC9-521F-4AB0-8AE4-9B07A180317B}" srcOrd="0" destOrd="1" presId="urn:microsoft.com/office/officeart/2005/8/layout/bList2"/>
    <dgm:cxn modelId="{F1CD5383-07C8-451A-98F6-CB18597DD11E}" type="presOf" srcId="{5DAAEB9A-F609-4E07-A389-3A7612032265}" destId="{C4B8D0DA-D677-43B6-B405-29F33C24B44D}" srcOrd="1" destOrd="0" presId="urn:microsoft.com/office/officeart/2005/8/layout/bList2"/>
    <dgm:cxn modelId="{143BBA9C-8EE3-4F31-92FC-4CEBFA09442E}" srcId="{D8E4D09C-30D5-40AA-BAA7-3A65D2CF30FC}" destId="{AF0D5FBF-6853-473F-823C-38662AD2E108}" srcOrd="4" destOrd="0" parTransId="{3AE170EE-8CAB-46EC-ABDF-108373DE614B}" sibTransId="{7B7A4203-427D-49DA-9DA6-7CA0D7B15C0B}"/>
    <dgm:cxn modelId="{8F2845F5-83F9-4786-8260-589B84C782F5}" type="presOf" srcId="{5DAAEB9A-F609-4E07-A389-3A7612032265}" destId="{2581F165-4EBC-4664-8537-8AF360D31990}" srcOrd="0" destOrd="0" presId="urn:microsoft.com/office/officeart/2005/8/layout/bList2"/>
    <dgm:cxn modelId="{11560BB7-CF17-4DA1-9CA4-90E1DA0A2875}" srcId="{5DAAEB9A-F609-4E07-A389-3A7612032265}" destId="{A6032D0B-F4F7-434B-92E2-63F0A299CAA5}" srcOrd="0" destOrd="0" parTransId="{DA9A2898-478C-45CD-94D5-1D45FD59BB84}" sibTransId="{387D405E-5D06-4696-8BE8-03F19F79993F}"/>
    <dgm:cxn modelId="{D9D8DF16-064E-491D-9D32-B817A0F33442}" srcId="{5DAAEB9A-F609-4E07-A389-3A7612032265}" destId="{B2AACA4E-2FCA-4BB9-BAAB-E33422E6CBA8}" srcOrd="2" destOrd="0" parTransId="{DA33F081-2621-4CBB-B43E-CEA2F366E729}" sibTransId="{2BA93C8F-DF92-4F9F-A7F2-8832C2891B94}"/>
    <dgm:cxn modelId="{B6BAB5BA-FFCE-42B4-A848-EEC187463FB6}" srcId="{D8E4D09C-30D5-40AA-BAA7-3A65D2CF30FC}" destId="{EA8932E3-FC5C-4588-826A-513AFC8CBB6E}" srcOrd="0" destOrd="0" parTransId="{5B71C01F-C833-4076-9AD0-5ABA399D0590}" sibTransId="{0C764FDA-B16B-4DDD-B928-A1B5B28B4871}"/>
    <dgm:cxn modelId="{68142A6E-F4B5-4BC6-9EE4-BB04980C55A8}" type="presOf" srcId="{F6DCEA2A-59CA-43F3-88A4-6BF018ECA995}" destId="{E0BCEAE4-FE55-4C63-B65A-8536854EA3DC}" srcOrd="0" destOrd="0" presId="urn:microsoft.com/office/officeart/2005/8/layout/bList2"/>
    <dgm:cxn modelId="{5F70592A-575E-48C1-A389-0C8402902DAE}" type="presOf" srcId="{AF0D5FBF-6853-473F-823C-38662AD2E108}" destId="{4490BC88-FCBD-4895-AC98-5710F7249E02}" srcOrd="0" destOrd="4" presId="urn:microsoft.com/office/officeart/2005/8/layout/bList2"/>
    <dgm:cxn modelId="{07820B4A-7C1C-4BD5-96C6-C002E8C2C458}" type="presOf" srcId="{A9688246-DA5F-4F72-97C2-20ECD350B4B3}" destId="{849DF6D8-F432-494F-BAD5-D651CF7AB213}" srcOrd="0" destOrd="1" presId="urn:microsoft.com/office/officeart/2005/8/layout/bList2"/>
    <dgm:cxn modelId="{5F2AD8C1-F481-4AAB-B0F5-57D80369A7BF}" type="presOf" srcId="{EA8932E3-FC5C-4588-826A-513AFC8CBB6E}" destId="{4490BC88-FCBD-4895-AC98-5710F7249E02}" srcOrd="0" destOrd="0" presId="urn:microsoft.com/office/officeart/2005/8/layout/bList2"/>
    <dgm:cxn modelId="{491560E9-5664-47F8-AB3B-0A57A7AA8423}" srcId="{D8E4D09C-30D5-40AA-BAA7-3A65D2CF30FC}" destId="{6D87D963-61B4-420B-8BE1-785B78D6E480}" srcOrd="2" destOrd="0" parTransId="{5338E18C-D3B2-4620-A0D7-1AEC04357F4F}" sibTransId="{2D90EFDC-9A3B-4271-BFFF-8252CDBDB142}"/>
    <dgm:cxn modelId="{88531383-72D3-4DE0-A0A1-64E925222E61}" type="presOf" srcId="{C2D9FDF6-48E8-4D01-91E0-BBE648D36CE4}" destId="{849DF6D8-F432-494F-BAD5-D651CF7AB213}" srcOrd="0" destOrd="0" presId="urn:microsoft.com/office/officeart/2005/8/layout/bList2"/>
    <dgm:cxn modelId="{D8BFD32E-C4B4-4673-827B-F9588B468830}" srcId="{C474F949-9602-4A78-B93C-155DEA57971B}" destId="{A9688246-DA5F-4F72-97C2-20ECD350B4B3}" srcOrd="1" destOrd="0" parTransId="{7334D6FA-49B6-47EB-B579-49A155B5E569}" sibTransId="{A130EE02-0599-4A98-A255-050F55AAF893}"/>
    <dgm:cxn modelId="{B3D685F7-6C8B-490A-96ED-44E3712014DE}" type="presParOf" srcId="{DB83F98B-44E4-450E-8B89-D5AABB60E96D}" destId="{B541BF2A-C1D4-4739-83C9-81BFAC85C07E}" srcOrd="0" destOrd="0" presId="urn:microsoft.com/office/officeart/2005/8/layout/bList2"/>
    <dgm:cxn modelId="{35B51AF4-2D34-4AB3-9932-A105BE238C3B}" type="presParOf" srcId="{B541BF2A-C1D4-4739-83C9-81BFAC85C07E}" destId="{00006AC9-521F-4AB0-8AE4-9B07A180317B}" srcOrd="0" destOrd="0" presId="urn:microsoft.com/office/officeart/2005/8/layout/bList2"/>
    <dgm:cxn modelId="{93AD61B3-4FF2-428B-9E4D-6F45F8407DDF}" type="presParOf" srcId="{B541BF2A-C1D4-4739-83C9-81BFAC85C07E}" destId="{2581F165-4EBC-4664-8537-8AF360D31990}" srcOrd="1" destOrd="0" presId="urn:microsoft.com/office/officeart/2005/8/layout/bList2"/>
    <dgm:cxn modelId="{7B978BF0-96D3-43A5-B131-A245654D11EB}" type="presParOf" srcId="{B541BF2A-C1D4-4739-83C9-81BFAC85C07E}" destId="{C4B8D0DA-D677-43B6-B405-29F33C24B44D}" srcOrd="2" destOrd="0" presId="urn:microsoft.com/office/officeart/2005/8/layout/bList2"/>
    <dgm:cxn modelId="{7C755BEB-73B7-4839-ADAF-5BAE51390C23}" type="presParOf" srcId="{B541BF2A-C1D4-4739-83C9-81BFAC85C07E}" destId="{B0CEDD48-07A0-4F1A-AD12-2D3B78CD2F83}" srcOrd="3" destOrd="0" presId="urn:microsoft.com/office/officeart/2005/8/layout/bList2"/>
    <dgm:cxn modelId="{780BE293-9B06-40AB-97DC-8675FDBE9035}" type="presParOf" srcId="{DB83F98B-44E4-450E-8B89-D5AABB60E96D}" destId="{1F652F65-9A31-4D23-81AE-38A4AC74E95B}" srcOrd="1" destOrd="0" presId="urn:microsoft.com/office/officeart/2005/8/layout/bList2"/>
    <dgm:cxn modelId="{FE965937-9609-4981-AE4A-DFA3FDB67709}" type="presParOf" srcId="{DB83F98B-44E4-450E-8B89-D5AABB60E96D}" destId="{594AE7FB-FD54-47F0-BAAE-3518326FF02A}" srcOrd="2" destOrd="0" presId="urn:microsoft.com/office/officeart/2005/8/layout/bList2"/>
    <dgm:cxn modelId="{659F6111-7CA5-4511-B3AB-22DF13D1B869}" type="presParOf" srcId="{594AE7FB-FD54-47F0-BAAE-3518326FF02A}" destId="{849DF6D8-F432-494F-BAD5-D651CF7AB213}" srcOrd="0" destOrd="0" presId="urn:microsoft.com/office/officeart/2005/8/layout/bList2"/>
    <dgm:cxn modelId="{252A50E8-D70F-4FD7-A868-C5CD56BAA52C}" type="presParOf" srcId="{594AE7FB-FD54-47F0-BAAE-3518326FF02A}" destId="{C68956B3-8618-4844-9B61-DCD25C72FDC3}" srcOrd="1" destOrd="0" presId="urn:microsoft.com/office/officeart/2005/8/layout/bList2"/>
    <dgm:cxn modelId="{CAAE6D7D-676A-41EE-B3CD-9EC0FAA2C4FC}" type="presParOf" srcId="{594AE7FB-FD54-47F0-BAAE-3518326FF02A}" destId="{D1C739EC-338A-4C84-9FC0-BB15C04709D9}" srcOrd="2" destOrd="0" presId="urn:microsoft.com/office/officeart/2005/8/layout/bList2"/>
    <dgm:cxn modelId="{85628DD9-58D3-4362-A354-2E12C9B3FA13}" type="presParOf" srcId="{594AE7FB-FD54-47F0-BAAE-3518326FF02A}" destId="{E48B19BD-C08C-403A-8315-6ABB5D21C67E}" srcOrd="3" destOrd="0" presId="urn:microsoft.com/office/officeart/2005/8/layout/bList2"/>
    <dgm:cxn modelId="{9D72464B-E9B7-4B06-B6E6-B92A59311296}" type="presParOf" srcId="{DB83F98B-44E4-450E-8B89-D5AABB60E96D}" destId="{E0BCEAE4-FE55-4C63-B65A-8536854EA3DC}" srcOrd="3" destOrd="0" presId="urn:microsoft.com/office/officeart/2005/8/layout/bList2"/>
    <dgm:cxn modelId="{20722E6C-D779-44C8-BA9D-455456DDE227}" type="presParOf" srcId="{DB83F98B-44E4-450E-8B89-D5AABB60E96D}" destId="{0C5CED45-A5D6-411F-AE98-ED93494E0390}" srcOrd="4" destOrd="0" presId="urn:microsoft.com/office/officeart/2005/8/layout/bList2"/>
    <dgm:cxn modelId="{8B61C3D4-4B0C-4E13-9666-97BC7595E904}" type="presParOf" srcId="{0C5CED45-A5D6-411F-AE98-ED93494E0390}" destId="{4490BC88-FCBD-4895-AC98-5710F7249E02}" srcOrd="0" destOrd="0" presId="urn:microsoft.com/office/officeart/2005/8/layout/bList2"/>
    <dgm:cxn modelId="{2E3FAEA2-60BB-45F2-A05E-725721529A00}" type="presParOf" srcId="{0C5CED45-A5D6-411F-AE98-ED93494E0390}" destId="{6F2CAD22-54F2-4007-A651-71C78C89C9C3}" srcOrd="1" destOrd="0" presId="urn:microsoft.com/office/officeart/2005/8/layout/bList2"/>
    <dgm:cxn modelId="{3163019A-0C7A-4092-B3CC-8456A15D1D6B}" type="presParOf" srcId="{0C5CED45-A5D6-411F-AE98-ED93494E0390}" destId="{B8283779-D6C2-44F6-9BF6-F9D93F4D1BAF}" srcOrd="2" destOrd="0" presId="urn:microsoft.com/office/officeart/2005/8/layout/bList2"/>
    <dgm:cxn modelId="{8586DE14-322F-4D96-B396-7CE6907AB4CE}" type="presParOf" srcId="{0C5CED45-A5D6-411F-AE98-ED93494E0390}" destId="{E5F77135-880F-4DF5-8C73-0151655974C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A721E-FA2A-4D52-BB2B-858EC5AAE89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0DACAC-1F1C-4CBC-8362-EF544CAEE942}">
      <dgm:prSet custT="1"/>
      <dgm:spPr/>
      <dgm:t>
        <a:bodyPr/>
        <a:lstStyle/>
        <a:p>
          <a:pPr rtl="0"/>
          <a:r>
            <a:rPr lang="pt-BR" sz="2000" b="1" dirty="0" smtClean="0"/>
            <a:t>4.1 Desenvolver o termo de abertura do projeto</a:t>
          </a:r>
          <a:endParaRPr lang="pt-BR" sz="2000" dirty="0"/>
        </a:p>
      </dgm:t>
    </dgm:pt>
    <dgm:pt modelId="{90B10890-3688-4450-B6C4-E6316EC9B8B7}" type="parTrans" cxnId="{8DA33EF1-0BD4-429F-B496-3F78097C8EBA}">
      <dgm:prSet/>
      <dgm:spPr/>
      <dgm:t>
        <a:bodyPr/>
        <a:lstStyle/>
        <a:p>
          <a:endParaRPr lang="pt-BR" sz="3600"/>
        </a:p>
      </dgm:t>
    </dgm:pt>
    <dgm:pt modelId="{0F79B99B-3E19-437D-BBDE-6EF1EACCC81B}" type="sibTrans" cxnId="{8DA33EF1-0BD4-429F-B496-3F78097C8EBA}">
      <dgm:prSet/>
      <dgm:spPr/>
      <dgm:t>
        <a:bodyPr/>
        <a:lstStyle/>
        <a:p>
          <a:endParaRPr lang="pt-BR" sz="3600"/>
        </a:p>
      </dgm:t>
    </dgm:pt>
    <dgm:pt modelId="{6FA09692-45FA-485B-8158-C744BFC3F6B8}">
      <dgm:prSet custT="1"/>
      <dgm:spPr/>
      <dgm:t>
        <a:bodyPr/>
        <a:lstStyle/>
        <a:p>
          <a:pPr rtl="0"/>
          <a:r>
            <a:rPr lang="pt-BR" sz="1400" b="1" dirty="0" smtClean="0"/>
            <a:t>Autoriza projeto ou fase e documenta requisitos iniciais</a:t>
          </a:r>
          <a:endParaRPr lang="pt-BR" sz="1400" dirty="0"/>
        </a:p>
      </dgm:t>
    </dgm:pt>
    <dgm:pt modelId="{B82D4054-CB7F-417F-BC2A-D3306E56ABCC}" type="parTrans" cxnId="{E8CC8A49-71EB-44F1-B2BA-753DE8546F12}">
      <dgm:prSet/>
      <dgm:spPr/>
      <dgm:t>
        <a:bodyPr/>
        <a:lstStyle/>
        <a:p>
          <a:endParaRPr lang="pt-BR" sz="3600"/>
        </a:p>
      </dgm:t>
    </dgm:pt>
    <dgm:pt modelId="{5A354235-36D0-40C5-9A5B-81C2AE3DAB97}" type="sibTrans" cxnId="{E8CC8A49-71EB-44F1-B2BA-753DE8546F12}">
      <dgm:prSet/>
      <dgm:spPr/>
      <dgm:t>
        <a:bodyPr/>
        <a:lstStyle/>
        <a:p>
          <a:endParaRPr lang="pt-BR" sz="3600"/>
        </a:p>
      </dgm:t>
    </dgm:pt>
    <dgm:pt modelId="{97D12A31-63CD-41C1-A21A-DB05E5F40E6C}">
      <dgm:prSet custT="1"/>
      <dgm:spPr/>
      <dgm:t>
        <a:bodyPr/>
        <a:lstStyle/>
        <a:p>
          <a:pPr rtl="0"/>
          <a:r>
            <a:rPr lang="pt-BR" sz="1400" b="1" dirty="0" smtClean="0"/>
            <a:t>Ações necessárias para definir, preparar, integrar e coordenar planos auxiliares</a:t>
          </a:r>
          <a:endParaRPr lang="pt-BR" sz="1400" dirty="0"/>
        </a:p>
      </dgm:t>
    </dgm:pt>
    <dgm:pt modelId="{537D9D4D-537F-40E2-9268-562F9BF2327F}" type="parTrans" cxnId="{ED67F4CE-E91A-4413-951C-740C37321147}">
      <dgm:prSet/>
      <dgm:spPr/>
      <dgm:t>
        <a:bodyPr/>
        <a:lstStyle/>
        <a:p>
          <a:endParaRPr lang="pt-BR" sz="3600"/>
        </a:p>
      </dgm:t>
    </dgm:pt>
    <dgm:pt modelId="{9368A1CF-10C5-4591-A86F-190C7A474310}" type="sibTrans" cxnId="{ED67F4CE-E91A-4413-951C-740C37321147}">
      <dgm:prSet/>
      <dgm:spPr/>
      <dgm:t>
        <a:bodyPr/>
        <a:lstStyle/>
        <a:p>
          <a:endParaRPr lang="pt-BR" sz="3600"/>
        </a:p>
      </dgm:t>
    </dgm:pt>
    <dgm:pt modelId="{9AE0938B-C88A-4525-81C2-F0FA3A6BC496}">
      <dgm:prSet custT="1"/>
      <dgm:spPr/>
      <dgm:t>
        <a:bodyPr/>
        <a:lstStyle/>
        <a:p>
          <a:pPr rtl="0"/>
          <a:r>
            <a:rPr lang="pt-BR" sz="2000" b="1" dirty="0" smtClean="0"/>
            <a:t>4.3 Orientar e gerenciar o trabalho do projeto</a:t>
          </a:r>
          <a:endParaRPr lang="pt-BR" sz="2000" dirty="0"/>
        </a:p>
      </dgm:t>
    </dgm:pt>
    <dgm:pt modelId="{FD707F5B-488B-4362-8A7E-CE4D20262FD0}" type="parTrans" cxnId="{BE80A55D-EBE4-42B8-AABD-C1C9B4C5087E}">
      <dgm:prSet/>
      <dgm:spPr/>
      <dgm:t>
        <a:bodyPr/>
        <a:lstStyle/>
        <a:p>
          <a:endParaRPr lang="pt-BR" sz="3600"/>
        </a:p>
      </dgm:t>
    </dgm:pt>
    <dgm:pt modelId="{ED5AB998-A27F-4250-BFB2-D83A57EBBE56}" type="sibTrans" cxnId="{BE80A55D-EBE4-42B8-AABD-C1C9B4C5087E}">
      <dgm:prSet/>
      <dgm:spPr/>
      <dgm:t>
        <a:bodyPr/>
        <a:lstStyle/>
        <a:p>
          <a:endParaRPr lang="pt-BR" sz="3600"/>
        </a:p>
      </dgm:t>
    </dgm:pt>
    <dgm:pt modelId="{0E7724B2-7CD0-458B-8EED-55D262E99E34}">
      <dgm:prSet custT="1"/>
      <dgm:spPr/>
      <dgm:t>
        <a:bodyPr/>
        <a:lstStyle/>
        <a:p>
          <a:pPr rtl="0"/>
          <a:r>
            <a:rPr lang="pt-BR" sz="1400" b="1" dirty="0" smtClean="0"/>
            <a:t>Realiza trabalho definido no plano de projeto para atingir os objetivos do projeto</a:t>
          </a:r>
          <a:endParaRPr lang="pt-BR" sz="1400" dirty="0"/>
        </a:p>
      </dgm:t>
    </dgm:pt>
    <dgm:pt modelId="{19FA9B5F-D882-4F8F-BD0C-038C5A7C1E7F}" type="parTrans" cxnId="{D4DC0FE6-D13E-493E-B7DD-AB59E744A555}">
      <dgm:prSet/>
      <dgm:spPr/>
      <dgm:t>
        <a:bodyPr/>
        <a:lstStyle/>
        <a:p>
          <a:endParaRPr lang="pt-BR" sz="3600"/>
        </a:p>
      </dgm:t>
    </dgm:pt>
    <dgm:pt modelId="{0C929411-BA9F-4B07-A418-3BA2A094241D}" type="sibTrans" cxnId="{D4DC0FE6-D13E-493E-B7DD-AB59E744A555}">
      <dgm:prSet/>
      <dgm:spPr/>
      <dgm:t>
        <a:bodyPr/>
        <a:lstStyle/>
        <a:p>
          <a:endParaRPr lang="pt-BR" sz="3600"/>
        </a:p>
      </dgm:t>
    </dgm:pt>
    <dgm:pt modelId="{EE0559DB-8EB1-4383-8D84-666C577CAF75}">
      <dgm:prSet custT="1"/>
      <dgm:spPr/>
      <dgm:t>
        <a:bodyPr/>
        <a:lstStyle/>
        <a:p>
          <a:pPr rtl="0"/>
          <a:r>
            <a:rPr lang="pt-BR" sz="2000" b="1" dirty="0" smtClean="0"/>
            <a:t>4.4 Monitorar e controlar o trabalho do projeto</a:t>
          </a:r>
          <a:endParaRPr lang="pt-BR" sz="2000" dirty="0"/>
        </a:p>
      </dgm:t>
    </dgm:pt>
    <dgm:pt modelId="{BA0D7A42-4C11-4231-B195-02936312E239}" type="parTrans" cxnId="{070CD92A-B34D-4B69-8EFB-5D9ED7CE51F5}">
      <dgm:prSet/>
      <dgm:spPr/>
      <dgm:t>
        <a:bodyPr/>
        <a:lstStyle/>
        <a:p>
          <a:endParaRPr lang="pt-BR" sz="3600"/>
        </a:p>
      </dgm:t>
    </dgm:pt>
    <dgm:pt modelId="{86084205-76A6-409F-B6E9-C64AF2C9F0C8}" type="sibTrans" cxnId="{070CD92A-B34D-4B69-8EFB-5D9ED7CE51F5}">
      <dgm:prSet/>
      <dgm:spPr/>
      <dgm:t>
        <a:bodyPr/>
        <a:lstStyle/>
        <a:p>
          <a:endParaRPr lang="pt-BR" sz="3600"/>
        </a:p>
      </dgm:t>
    </dgm:pt>
    <dgm:pt modelId="{4AC24C02-495A-461C-9FAF-C516F1D528D4}">
      <dgm:prSet custT="1"/>
      <dgm:spPr/>
      <dgm:t>
        <a:bodyPr/>
        <a:lstStyle/>
        <a:p>
          <a:pPr rtl="0"/>
          <a:r>
            <a:rPr lang="pt-BR" sz="1400" b="1" dirty="0" smtClean="0"/>
            <a:t>Acompanhamento, revisão e regulação do progresso para atender aos objetivos de desempenho definidos no plano do projeto</a:t>
          </a:r>
          <a:endParaRPr lang="pt-BR" sz="1400" dirty="0"/>
        </a:p>
      </dgm:t>
    </dgm:pt>
    <dgm:pt modelId="{D515BB57-2F24-4734-A741-CF0F93BF4C2B}" type="parTrans" cxnId="{9FA685C8-ABAB-48D8-96EA-AE220CB5D137}">
      <dgm:prSet/>
      <dgm:spPr/>
      <dgm:t>
        <a:bodyPr/>
        <a:lstStyle/>
        <a:p>
          <a:endParaRPr lang="pt-BR" sz="3600"/>
        </a:p>
      </dgm:t>
    </dgm:pt>
    <dgm:pt modelId="{A35F9E1E-D127-40DB-BC58-A7B6CBCDC250}" type="sibTrans" cxnId="{9FA685C8-ABAB-48D8-96EA-AE220CB5D137}">
      <dgm:prSet/>
      <dgm:spPr/>
      <dgm:t>
        <a:bodyPr/>
        <a:lstStyle/>
        <a:p>
          <a:endParaRPr lang="pt-BR" sz="3600"/>
        </a:p>
      </dgm:t>
    </dgm:pt>
    <dgm:pt modelId="{ABED65E4-0DAC-437D-A268-0E3E869877BF}">
      <dgm:prSet custT="1"/>
      <dgm:spPr/>
      <dgm:t>
        <a:bodyPr/>
        <a:lstStyle/>
        <a:p>
          <a:pPr rtl="0"/>
          <a:r>
            <a:rPr lang="pt-BR" sz="2000" b="1" dirty="0" smtClean="0"/>
            <a:t>4.5 Realizar o controle integrado de mudanças</a:t>
          </a:r>
          <a:endParaRPr lang="pt-BR" sz="2000" dirty="0"/>
        </a:p>
      </dgm:t>
    </dgm:pt>
    <dgm:pt modelId="{DE401CFF-7A3D-431D-B575-6E3569404A54}" type="parTrans" cxnId="{778FE298-1626-4BC3-9B20-BD0C4518A9E6}">
      <dgm:prSet/>
      <dgm:spPr/>
      <dgm:t>
        <a:bodyPr/>
        <a:lstStyle/>
        <a:p>
          <a:endParaRPr lang="pt-BR" sz="3600"/>
        </a:p>
      </dgm:t>
    </dgm:pt>
    <dgm:pt modelId="{A6AD5963-820B-4884-B298-C35267D908CB}" type="sibTrans" cxnId="{778FE298-1626-4BC3-9B20-BD0C4518A9E6}">
      <dgm:prSet/>
      <dgm:spPr/>
      <dgm:t>
        <a:bodyPr/>
        <a:lstStyle/>
        <a:p>
          <a:endParaRPr lang="pt-BR" sz="3600"/>
        </a:p>
      </dgm:t>
    </dgm:pt>
    <dgm:pt modelId="{ED8818FB-3B5A-4194-BC31-A694DD40C40B}">
      <dgm:prSet custT="1"/>
      <dgm:spPr/>
      <dgm:t>
        <a:bodyPr/>
        <a:lstStyle/>
        <a:p>
          <a:pPr rtl="0"/>
          <a:r>
            <a:rPr lang="pt-BR" sz="1400" b="1" dirty="0" smtClean="0"/>
            <a:t>Revisão das solicitações de mudança, aprovação e gerenciamento de mudanças</a:t>
          </a:r>
          <a:endParaRPr lang="pt-BR" sz="1400" dirty="0"/>
        </a:p>
      </dgm:t>
    </dgm:pt>
    <dgm:pt modelId="{72E3F76B-DAFC-4BA5-BB16-97E01D444600}" type="parTrans" cxnId="{ECCF2669-956A-4CB6-A66B-89D12393AA01}">
      <dgm:prSet/>
      <dgm:spPr/>
      <dgm:t>
        <a:bodyPr/>
        <a:lstStyle/>
        <a:p>
          <a:endParaRPr lang="pt-BR" sz="3600"/>
        </a:p>
      </dgm:t>
    </dgm:pt>
    <dgm:pt modelId="{A1AE4EF8-CFCA-472A-86ED-77B4BC2428B5}" type="sibTrans" cxnId="{ECCF2669-956A-4CB6-A66B-89D12393AA01}">
      <dgm:prSet/>
      <dgm:spPr/>
      <dgm:t>
        <a:bodyPr/>
        <a:lstStyle/>
        <a:p>
          <a:endParaRPr lang="pt-BR" sz="3600"/>
        </a:p>
      </dgm:t>
    </dgm:pt>
    <dgm:pt modelId="{3C649E2A-6016-4441-AD00-BD7DFD43C3F9}">
      <dgm:prSet custT="1"/>
      <dgm:spPr/>
      <dgm:t>
        <a:bodyPr/>
        <a:lstStyle/>
        <a:p>
          <a:pPr rtl="0"/>
          <a:r>
            <a:rPr lang="pt-BR" sz="2000" b="1" dirty="0" smtClean="0"/>
            <a:t>4.6 Encerrar o projeto ou fase</a:t>
          </a:r>
          <a:endParaRPr lang="pt-BR" sz="2000" dirty="0"/>
        </a:p>
      </dgm:t>
    </dgm:pt>
    <dgm:pt modelId="{BDB8A1BD-0A58-4036-B659-85608F735097}" type="parTrans" cxnId="{21DC992A-4522-4BC1-9F8F-D2442FBCBB12}">
      <dgm:prSet/>
      <dgm:spPr/>
      <dgm:t>
        <a:bodyPr/>
        <a:lstStyle/>
        <a:p>
          <a:endParaRPr lang="pt-BR" sz="3600"/>
        </a:p>
      </dgm:t>
    </dgm:pt>
    <dgm:pt modelId="{DC9692B2-75FA-4347-85A9-BB415639B44C}" type="sibTrans" cxnId="{21DC992A-4522-4BC1-9F8F-D2442FBCBB12}">
      <dgm:prSet/>
      <dgm:spPr/>
      <dgm:t>
        <a:bodyPr/>
        <a:lstStyle/>
        <a:p>
          <a:endParaRPr lang="pt-BR" sz="3600"/>
        </a:p>
      </dgm:t>
    </dgm:pt>
    <dgm:pt modelId="{96A4077D-EA87-4275-9F40-506B37651B30}">
      <dgm:prSet custT="1"/>
      <dgm:spPr/>
      <dgm:t>
        <a:bodyPr/>
        <a:lstStyle/>
        <a:p>
          <a:pPr rtl="0"/>
          <a:r>
            <a:rPr lang="pt-BR" sz="1400" b="1" dirty="0" smtClean="0"/>
            <a:t>Finaliza todas atividades de gerenciamento do projeto para terminar o projeto ou a fase</a:t>
          </a:r>
          <a:endParaRPr lang="pt-BR" sz="1400" dirty="0"/>
        </a:p>
      </dgm:t>
    </dgm:pt>
    <dgm:pt modelId="{E0F048A8-4077-44BF-B025-7076C045AC8A}" type="parTrans" cxnId="{2DF6C3E1-D61B-435C-BA6B-FEEA6040140A}">
      <dgm:prSet/>
      <dgm:spPr/>
      <dgm:t>
        <a:bodyPr/>
        <a:lstStyle/>
        <a:p>
          <a:endParaRPr lang="pt-BR" sz="3600"/>
        </a:p>
      </dgm:t>
    </dgm:pt>
    <dgm:pt modelId="{659D9FEB-406F-4B01-9F53-D6B3321966DC}" type="sibTrans" cxnId="{2DF6C3E1-D61B-435C-BA6B-FEEA6040140A}">
      <dgm:prSet/>
      <dgm:spPr/>
      <dgm:t>
        <a:bodyPr/>
        <a:lstStyle/>
        <a:p>
          <a:endParaRPr lang="pt-BR" sz="3600"/>
        </a:p>
      </dgm:t>
    </dgm:pt>
    <dgm:pt modelId="{3E55987D-12E4-4C4D-A2B2-78734108A5D8}">
      <dgm:prSet custT="1"/>
      <dgm:spPr/>
      <dgm:t>
        <a:bodyPr/>
        <a:lstStyle/>
        <a:p>
          <a:pPr rtl="0"/>
          <a:r>
            <a:rPr lang="pt-BR" sz="2000" b="1" dirty="0" smtClean="0"/>
            <a:t>4.2 Desenvolver o plano de gerenciamento do projeto</a:t>
          </a:r>
          <a:endParaRPr lang="pt-BR" sz="2000" dirty="0"/>
        </a:p>
      </dgm:t>
    </dgm:pt>
    <dgm:pt modelId="{5024346D-097E-4785-B822-47CDA905D02F}" type="parTrans" cxnId="{A4F24C5F-F704-48A9-9DCC-8189D74EC84D}">
      <dgm:prSet/>
      <dgm:spPr/>
      <dgm:t>
        <a:bodyPr/>
        <a:lstStyle/>
        <a:p>
          <a:endParaRPr lang="pt-BR" sz="3600"/>
        </a:p>
      </dgm:t>
    </dgm:pt>
    <dgm:pt modelId="{BF792C2A-364F-4345-B479-CF73DC021EEB}" type="sibTrans" cxnId="{A4F24C5F-F704-48A9-9DCC-8189D74EC84D}">
      <dgm:prSet/>
      <dgm:spPr/>
      <dgm:t>
        <a:bodyPr/>
        <a:lstStyle/>
        <a:p>
          <a:endParaRPr lang="pt-BR" sz="3600"/>
        </a:p>
      </dgm:t>
    </dgm:pt>
    <dgm:pt modelId="{BD57E2BC-1551-4EDE-AB67-8DEBE37C11F6}" type="pres">
      <dgm:prSet presAssocID="{BD0A721E-FA2A-4D52-BB2B-858EC5AAE8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C840E0-686B-4830-91D8-D3D956FB6379}" type="pres">
      <dgm:prSet presAssocID="{3C649E2A-6016-4441-AD00-BD7DFD43C3F9}" presName="boxAndChildren" presStyleCnt="0"/>
      <dgm:spPr/>
      <dgm:t>
        <a:bodyPr/>
        <a:lstStyle/>
        <a:p>
          <a:endParaRPr lang="pt-BR"/>
        </a:p>
      </dgm:t>
    </dgm:pt>
    <dgm:pt modelId="{F38F260C-23FC-44CF-98AA-45C91B41B744}" type="pres">
      <dgm:prSet presAssocID="{3C649E2A-6016-4441-AD00-BD7DFD43C3F9}" presName="parentTextBox" presStyleLbl="node1" presStyleIdx="0" presStyleCnt="6"/>
      <dgm:spPr/>
      <dgm:t>
        <a:bodyPr/>
        <a:lstStyle/>
        <a:p>
          <a:endParaRPr lang="pt-BR"/>
        </a:p>
      </dgm:t>
    </dgm:pt>
    <dgm:pt modelId="{6DD27B37-6881-49B7-BFDF-BAAAA93BCD1A}" type="pres">
      <dgm:prSet presAssocID="{3C649E2A-6016-4441-AD00-BD7DFD43C3F9}" presName="entireBox" presStyleLbl="node1" presStyleIdx="0" presStyleCnt="6"/>
      <dgm:spPr/>
      <dgm:t>
        <a:bodyPr/>
        <a:lstStyle/>
        <a:p>
          <a:endParaRPr lang="pt-BR"/>
        </a:p>
      </dgm:t>
    </dgm:pt>
    <dgm:pt modelId="{A7F0CF74-2EDD-4632-95A7-09DF9DF9414F}" type="pres">
      <dgm:prSet presAssocID="{3C649E2A-6016-4441-AD00-BD7DFD43C3F9}" presName="descendantBox" presStyleCnt="0"/>
      <dgm:spPr/>
      <dgm:t>
        <a:bodyPr/>
        <a:lstStyle/>
        <a:p>
          <a:endParaRPr lang="pt-BR"/>
        </a:p>
      </dgm:t>
    </dgm:pt>
    <dgm:pt modelId="{82F73F3C-E413-4626-8F57-FCC9BA3BB1CA}" type="pres">
      <dgm:prSet presAssocID="{96A4077D-EA87-4275-9F40-506B37651B3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7CDEC7-CE99-494B-BDBE-06B2F00964E2}" type="pres">
      <dgm:prSet presAssocID="{A6AD5963-820B-4884-B298-C35267D908CB}" presName="sp" presStyleCnt="0"/>
      <dgm:spPr/>
      <dgm:t>
        <a:bodyPr/>
        <a:lstStyle/>
        <a:p>
          <a:endParaRPr lang="pt-BR"/>
        </a:p>
      </dgm:t>
    </dgm:pt>
    <dgm:pt modelId="{ADF78248-5069-4675-83B1-3A941403863D}" type="pres">
      <dgm:prSet presAssocID="{ABED65E4-0DAC-437D-A268-0E3E869877BF}" presName="arrowAndChildren" presStyleCnt="0"/>
      <dgm:spPr/>
      <dgm:t>
        <a:bodyPr/>
        <a:lstStyle/>
        <a:p>
          <a:endParaRPr lang="pt-BR"/>
        </a:p>
      </dgm:t>
    </dgm:pt>
    <dgm:pt modelId="{3B66B200-0AFB-4F6D-9ED8-48C51E45DADE}" type="pres">
      <dgm:prSet presAssocID="{ABED65E4-0DAC-437D-A268-0E3E869877BF}" presName="parentTextArrow" presStyleLbl="node1" presStyleIdx="0" presStyleCnt="6"/>
      <dgm:spPr/>
      <dgm:t>
        <a:bodyPr/>
        <a:lstStyle/>
        <a:p>
          <a:endParaRPr lang="pt-BR"/>
        </a:p>
      </dgm:t>
    </dgm:pt>
    <dgm:pt modelId="{22DAA9BF-8D49-412B-91DB-3344A6222F46}" type="pres">
      <dgm:prSet presAssocID="{ABED65E4-0DAC-437D-A268-0E3E869877BF}" presName="arrow" presStyleLbl="node1" presStyleIdx="1" presStyleCnt="6"/>
      <dgm:spPr/>
      <dgm:t>
        <a:bodyPr/>
        <a:lstStyle/>
        <a:p>
          <a:endParaRPr lang="pt-BR"/>
        </a:p>
      </dgm:t>
    </dgm:pt>
    <dgm:pt modelId="{80DB0B89-8794-4913-ADDE-4F425FCFB41A}" type="pres">
      <dgm:prSet presAssocID="{ABED65E4-0DAC-437D-A268-0E3E869877BF}" presName="descendantArrow" presStyleCnt="0"/>
      <dgm:spPr/>
      <dgm:t>
        <a:bodyPr/>
        <a:lstStyle/>
        <a:p>
          <a:endParaRPr lang="pt-BR"/>
        </a:p>
      </dgm:t>
    </dgm:pt>
    <dgm:pt modelId="{8B0BB162-117E-42FB-960C-EEC10B3EBF6F}" type="pres">
      <dgm:prSet presAssocID="{ED8818FB-3B5A-4194-BC31-A694DD40C40B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A7F74C-D3F0-4B41-9F94-0B4167F7723C}" type="pres">
      <dgm:prSet presAssocID="{86084205-76A6-409F-B6E9-C64AF2C9F0C8}" presName="sp" presStyleCnt="0"/>
      <dgm:spPr/>
      <dgm:t>
        <a:bodyPr/>
        <a:lstStyle/>
        <a:p>
          <a:endParaRPr lang="pt-BR"/>
        </a:p>
      </dgm:t>
    </dgm:pt>
    <dgm:pt modelId="{8CE31966-1E8B-4D4D-A5CC-F4D5EC6F94FC}" type="pres">
      <dgm:prSet presAssocID="{EE0559DB-8EB1-4383-8D84-666C577CAF75}" presName="arrowAndChildren" presStyleCnt="0"/>
      <dgm:spPr/>
      <dgm:t>
        <a:bodyPr/>
        <a:lstStyle/>
        <a:p>
          <a:endParaRPr lang="pt-BR"/>
        </a:p>
      </dgm:t>
    </dgm:pt>
    <dgm:pt modelId="{D32A615A-78FB-4F17-BD67-9EB28CC67A68}" type="pres">
      <dgm:prSet presAssocID="{EE0559DB-8EB1-4383-8D84-666C577CAF75}" presName="parentTextArrow" presStyleLbl="node1" presStyleIdx="1" presStyleCnt="6"/>
      <dgm:spPr/>
      <dgm:t>
        <a:bodyPr/>
        <a:lstStyle/>
        <a:p>
          <a:endParaRPr lang="pt-BR"/>
        </a:p>
      </dgm:t>
    </dgm:pt>
    <dgm:pt modelId="{0BF1284E-8C49-483D-B346-03814FAD4AB4}" type="pres">
      <dgm:prSet presAssocID="{EE0559DB-8EB1-4383-8D84-666C577CAF75}" presName="arrow" presStyleLbl="node1" presStyleIdx="2" presStyleCnt="6"/>
      <dgm:spPr/>
      <dgm:t>
        <a:bodyPr/>
        <a:lstStyle/>
        <a:p>
          <a:endParaRPr lang="pt-BR"/>
        </a:p>
      </dgm:t>
    </dgm:pt>
    <dgm:pt modelId="{4E9E699D-D323-4B58-A5E2-41A110CB1A55}" type="pres">
      <dgm:prSet presAssocID="{EE0559DB-8EB1-4383-8D84-666C577CAF75}" presName="descendantArrow" presStyleCnt="0"/>
      <dgm:spPr/>
      <dgm:t>
        <a:bodyPr/>
        <a:lstStyle/>
        <a:p>
          <a:endParaRPr lang="pt-BR"/>
        </a:p>
      </dgm:t>
    </dgm:pt>
    <dgm:pt modelId="{A029C764-3C31-4589-AEF1-E9852C870335}" type="pres">
      <dgm:prSet presAssocID="{4AC24C02-495A-461C-9FAF-C516F1D528D4}" presName="childTextArrow" presStyleLbl="fgAccFollowNode1" presStyleIdx="2" presStyleCnt="6" custScaleY="1248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1F1550-4FF7-4796-BC3B-F6A7939A7822}" type="pres">
      <dgm:prSet presAssocID="{ED5AB998-A27F-4250-BFB2-D83A57EBBE56}" presName="sp" presStyleCnt="0"/>
      <dgm:spPr/>
      <dgm:t>
        <a:bodyPr/>
        <a:lstStyle/>
        <a:p>
          <a:endParaRPr lang="pt-BR"/>
        </a:p>
      </dgm:t>
    </dgm:pt>
    <dgm:pt modelId="{2BD706E5-EF6F-45E9-9D34-C5FA8879084E}" type="pres">
      <dgm:prSet presAssocID="{9AE0938B-C88A-4525-81C2-F0FA3A6BC496}" presName="arrowAndChildren" presStyleCnt="0"/>
      <dgm:spPr/>
      <dgm:t>
        <a:bodyPr/>
        <a:lstStyle/>
        <a:p>
          <a:endParaRPr lang="pt-BR"/>
        </a:p>
      </dgm:t>
    </dgm:pt>
    <dgm:pt modelId="{91A7A4AD-EA4C-4EB3-AD36-BC952EBFD81D}" type="pres">
      <dgm:prSet presAssocID="{9AE0938B-C88A-4525-81C2-F0FA3A6BC496}" presName="parentTextArrow" presStyleLbl="node1" presStyleIdx="2" presStyleCnt="6"/>
      <dgm:spPr/>
      <dgm:t>
        <a:bodyPr/>
        <a:lstStyle/>
        <a:p>
          <a:endParaRPr lang="pt-BR"/>
        </a:p>
      </dgm:t>
    </dgm:pt>
    <dgm:pt modelId="{D425AE15-0BE5-4256-A417-BCCFD432B79D}" type="pres">
      <dgm:prSet presAssocID="{9AE0938B-C88A-4525-81C2-F0FA3A6BC496}" presName="arrow" presStyleLbl="node1" presStyleIdx="3" presStyleCnt="6"/>
      <dgm:spPr/>
      <dgm:t>
        <a:bodyPr/>
        <a:lstStyle/>
        <a:p>
          <a:endParaRPr lang="pt-BR"/>
        </a:p>
      </dgm:t>
    </dgm:pt>
    <dgm:pt modelId="{5C05552F-3E0C-465B-8B04-66EE609A963A}" type="pres">
      <dgm:prSet presAssocID="{9AE0938B-C88A-4525-81C2-F0FA3A6BC496}" presName="descendantArrow" presStyleCnt="0"/>
      <dgm:spPr/>
      <dgm:t>
        <a:bodyPr/>
        <a:lstStyle/>
        <a:p>
          <a:endParaRPr lang="pt-BR"/>
        </a:p>
      </dgm:t>
    </dgm:pt>
    <dgm:pt modelId="{2D939A1D-8440-4F4F-A5D5-8E7FB4DA3989}" type="pres">
      <dgm:prSet presAssocID="{0E7724B2-7CD0-458B-8EED-55D262E99E3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D5814A7-D53B-4EB8-8959-53EA58B8F294}" type="pres">
      <dgm:prSet presAssocID="{BF792C2A-364F-4345-B479-CF73DC021EEB}" presName="sp" presStyleCnt="0"/>
      <dgm:spPr/>
      <dgm:t>
        <a:bodyPr/>
        <a:lstStyle/>
        <a:p>
          <a:endParaRPr lang="pt-BR"/>
        </a:p>
      </dgm:t>
    </dgm:pt>
    <dgm:pt modelId="{6BB44F75-2434-4EF2-998C-6EEAC81A332D}" type="pres">
      <dgm:prSet presAssocID="{3E55987D-12E4-4C4D-A2B2-78734108A5D8}" presName="arrowAndChildren" presStyleCnt="0"/>
      <dgm:spPr/>
      <dgm:t>
        <a:bodyPr/>
        <a:lstStyle/>
        <a:p>
          <a:endParaRPr lang="pt-BR"/>
        </a:p>
      </dgm:t>
    </dgm:pt>
    <dgm:pt modelId="{6C4C3E4B-E51C-46DD-AA4A-07BF1DE75EB4}" type="pres">
      <dgm:prSet presAssocID="{3E55987D-12E4-4C4D-A2B2-78734108A5D8}" presName="parentTextArrow" presStyleLbl="node1" presStyleIdx="3" presStyleCnt="6"/>
      <dgm:spPr/>
      <dgm:t>
        <a:bodyPr/>
        <a:lstStyle/>
        <a:p>
          <a:endParaRPr lang="pt-BR"/>
        </a:p>
      </dgm:t>
    </dgm:pt>
    <dgm:pt modelId="{3F005B3F-4291-456B-87D9-1CD51EC1581B}" type="pres">
      <dgm:prSet presAssocID="{3E55987D-12E4-4C4D-A2B2-78734108A5D8}" presName="arrow" presStyleLbl="node1" presStyleIdx="4" presStyleCnt="6"/>
      <dgm:spPr/>
      <dgm:t>
        <a:bodyPr/>
        <a:lstStyle/>
        <a:p>
          <a:endParaRPr lang="pt-BR"/>
        </a:p>
      </dgm:t>
    </dgm:pt>
    <dgm:pt modelId="{6440E9BD-6F70-49FB-BC9A-75406A1C42DF}" type="pres">
      <dgm:prSet presAssocID="{3E55987D-12E4-4C4D-A2B2-78734108A5D8}" presName="descendantArrow" presStyleCnt="0"/>
      <dgm:spPr/>
      <dgm:t>
        <a:bodyPr/>
        <a:lstStyle/>
        <a:p>
          <a:endParaRPr lang="pt-BR"/>
        </a:p>
      </dgm:t>
    </dgm:pt>
    <dgm:pt modelId="{47EB90C2-AF43-4332-B2AD-DA612FAE3B78}" type="pres">
      <dgm:prSet presAssocID="{97D12A31-63CD-41C1-A21A-DB05E5F40E6C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C61EDD-3E04-4751-8655-96A055A5CEB4}" type="pres">
      <dgm:prSet presAssocID="{0F79B99B-3E19-437D-BBDE-6EF1EACCC81B}" presName="sp" presStyleCnt="0"/>
      <dgm:spPr/>
      <dgm:t>
        <a:bodyPr/>
        <a:lstStyle/>
        <a:p>
          <a:endParaRPr lang="pt-BR"/>
        </a:p>
      </dgm:t>
    </dgm:pt>
    <dgm:pt modelId="{494A970F-48ED-4212-8D96-2628ECF875BD}" type="pres">
      <dgm:prSet presAssocID="{090DACAC-1F1C-4CBC-8362-EF544CAEE942}" presName="arrowAndChildren" presStyleCnt="0"/>
      <dgm:spPr/>
      <dgm:t>
        <a:bodyPr/>
        <a:lstStyle/>
        <a:p>
          <a:endParaRPr lang="pt-BR"/>
        </a:p>
      </dgm:t>
    </dgm:pt>
    <dgm:pt modelId="{769725B6-3D3A-467E-AC8A-A22263959411}" type="pres">
      <dgm:prSet presAssocID="{090DACAC-1F1C-4CBC-8362-EF544CAEE942}" presName="parentTextArrow" presStyleLbl="node1" presStyleIdx="4" presStyleCnt="6"/>
      <dgm:spPr/>
      <dgm:t>
        <a:bodyPr/>
        <a:lstStyle/>
        <a:p>
          <a:endParaRPr lang="pt-BR"/>
        </a:p>
      </dgm:t>
    </dgm:pt>
    <dgm:pt modelId="{865E5794-F5CC-4551-AE08-BE5E5A56B38F}" type="pres">
      <dgm:prSet presAssocID="{090DACAC-1F1C-4CBC-8362-EF544CAEE942}" presName="arrow" presStyleLbl="node1" presStyleIdx="5" presStyleCnt="6"/>
      <dgm:spPr/>
      <dgm:t>
        <a:bodyPr/>
        <a:lstStyle/>
        <a:p>
          <a:endParaRPr lang="pt-BR"/>
        </a:p>
      </dgm:t>
    </dgm:pt>
    <dgm:pt modelId="{B9826AFC-B07E-47FB-B1EC-201792010AD8}" type="pres">
      <dgm:prSet presAssocID="{090DACAC-1F1C-4CBC-8362-EF544CAEE942}" presName="descendantArrow" presStyleCnt="0"/>
      <dgm:spPr/>
      <dgm:t>
        <a:bodyPr/>
        <a:lstStyle/>
        <a:p>
          <a:endParaRPr lang="pt-BR"/>
        </a:p>
      </dgm:t>
    </dgm:pt>
    <dgm:pt modelId="{A22FB694-06DC-41FF-80B6-53AC25E37630}" type="pres">
      <dgm:prSet presAssocID="{6FA09692-45FA-485B-8158-C744BFC3F6B8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506045E-6BF2-4AEA-9DE5-1E9274D5B54C}" type="presOf" srcId="{EE0559DB-8EB1-4383-8D84-666C577CAF75}" destId="{0BF1284E-8C49-483D-B346-03814FAD4AB4}" srcOrd="1" destOrd="0" presId="urn:microsoft.com/office/officeart/2005/8/layout/process4"/>
    <dgm:cxn modelId="{8DA33EF1-0BD4-429F-B496-3F78097C8EBA}" srcId="{BD0A721E-FA2A-4D52-BB2B-858EC5AAE899}" destId="{090DACAC-1F1C-4CBC-8362-EF544CAEE942}" srcOrd="0" destOrd="0" parTransId="{90B10890-3688-4450-B6C4-E6316EC9B8B7}" sibTransId="{0F79B99B-3E19-437D-BBDE-6EF1EACCC81B}"/>
    <dgm:cxn modelId="{423F82C1-6E40-44BC-8F1E-C6F15E398EE7}" type="presOf" srcId="{ABED65E4-0DAC-437D-A268-0E3E869877BF}" destId="{3B66B200-0AFB-4F6D-9ED8-48C51E45DADE}" srcOrd="0" destOrd="0" presId="urn:microsoft.com/office/officeart/2005/8/layout/process4"/>
    <dgm:cxn modelId="{ECCF2669-956A-4CB6-A66B-89D12393AA01}" srcId="{ABED65E4-0DAC-437D-A268-0E3E869877BF}" destId="{ED8818FB-3B5A-4194-BC31-A694DD40C40B}" srcOrd="0" destOrd="0" parTransId="{72E3F76B-DAFC-4BA5-BB16-97E01D444600}" sibTransId="{A1AE4EF8-CFCA-472A-86ED-77B4BC2428B5}"/>
    <dgm:cxn modelId="{CFF15F10-2975-44C8-9D12-718BF12E839D}" type="presOf" srcId="{9AE0938B-C88A-4525-81C2-F0FA3A6BC496}" destId="{D425AE15-0BE5-4256-A417-BCCFD432B79D}" srcOrd="1" destOrd="0" presId="urn:microsoft.com/office/officeart/2005/8/layout/process4"/>
    <dgm:cxn modelId="{ACEF9672-5DF3-4C0A-BF34-1DB399CB2556}" type="presOf" srcId="{3C649E2A-6016-4441-AD00-BD7DFD43C3F9}" destId="{6DD27B37-6881-49B7-BFDF-BAAAA93BCD1A}" srcOrd="1" destOrd="0" presId="urn:microsoft.com/office/officeart/2005/8/layout/process4"/>
    <dgm:cxn modelId="{42DC1F94-1EA0-4B84-8A8E-2ED7411A692E}" type="presOf" srcId="{96A4077D-EA87-4275-9F40-506B37651B30}" destId="{82F73F3C-E413-4626-8F57-FCC9BA3BB1CA}" srcOrd="0" destOrd="0" presId="urn:microsoft.com/office/officeart/2005/8/layout/process4"/>
    <dgm:cxn modelId="{E16BE477-6D71-4D06-A000-CA696DCF6DE5}" type="presOf" srcId="{3C649E2A-6016-4441-AD00-BD7DFD43C3F9}" destId="{F38F260C-23FC-44CF-98AA-45C91B41B744}" srcOrd="0" destOrd="0" presId="urn:microsoft.com/office/officeart/2005/8/layout/process4"/>
    <dgm:cxn modelId="{9AEE22BC-1AF8-425A-B3F0-ECF4EA4D89DC}" type="presOf" srcId="{EE0559DB-8EB1-4383-8D84-666C577CAF75}" destId="{D32A615A-78FB-4F17-BD67-9EB28CC67A68}" srcOrd="0" destOrd="0" presId="urn:microsoft.com/office/officeart/2005/8/layout/process4"/>
    <dgm:cxn modelId="{1E70CF24-8E5B-461C-8B7A-86345A98823B}" type="presOf" srcId="{ABED65E4-0DAC-437D-A268-0E3E869877BF}" destId="{22DAA9BF-8D49-412B-91DB-3344A6222F46}" srcOrd="1" destOrd="0" presId="urn:microsoft.com/office/officeart/2005/8/layout/process4"/>
    <dgm:cxn modelId="{070CD92A-B34D-4B69-8EFB-5D9ED7CE51F5}" srcId="{BD0A721E-FA2A-4D52-BB2B-858EC5AAE899}" destId="{EE0559DB-8EB1-4383-8D84-666C577CAF75}" srcOrd="3" destOrd="0" parTransId="{BA0D7A42-4C11-4231-B195-02936312E239}" sibTransId="{86084205-76A6-409F-B6E9-C64AF2C9F0C8}"/>
    <dgm:cxn modelId="{778FE298-1626-4BC3-9B20-BD0C4518A9E6}" srcId="{BD0A721E-FA2A-4D52-BB2B-858EC5AAE899}" destId="{ABED65E4-0DAC-437D-A268-0E3E869877BF}" srcOrd="4" destOrd="0" parTransId="{DE401CFF-7A3D-431D-B575-6E3569404A54}" sibTransId="{A6AD5963-820B-4884-B298-C35267D908CB}"/>
    <dgm:cxn modelId="{9FA685C8-ABAB-48D8-96EA-AE220CB5D137}" srcId="{EE0559DB-8EB1-4383-8D84-666C577CAF75}" destId="{4AC24C02-495A-461C-9FAF-C516F1D528D4}" srcOrd="0" destOrd="0" parTransId="{D515BB57-2F24-4734-A741-CF0F93BF4C2B}" sibTransId="{A35F9E1E-D127-40DB-BC58-A7B6CBCDC250}"/>
    <dgm:cxn modelId="{7C5DC1E5-9A06-4B21-B84D-AF17FAE815F3}" type="presOf" srcId="{090DACAC-1F1C-4CBC-8362-EF544CAEE942}" destId="{769725B6-3D3A-467E-AC8A-A22263959411}" srcOrd="0" destOrd="0" presId="urn:microsoft.com/office/officeart/2005/8/layout/process4"/>
    <dgm:cxn modelId="{0BAEA6B4-82DB-450F-9331-B0C16665128D}" type="presOf" srcId="{9AE0938B-C88A-4525-81C2-F0FA3A6BC496}" destId="{91A7A4AD-EA4C-4EB3-AD36-BC952EBFD81D}" srcOrd="0" destOrd="0" presId="urn:microsoft.com/office/officeart/2005/8/layout/process4"/>
    <dgm:cxn modelId="{2DF6C3E1-D61B-435C-BA6B-FEEA6040140A}" srcId="{3C649E2A-6016-4441-AD00-BD7DFD43C3F9}" destId="{96A4077D-EA87-4275-9F40-506B37651B30}" srcOrd="0" destOrd="0" parTransId="{E0F048A8-4077-44BF-B025-7076C045AC8A}" sibTransId="{659D9FEB-406F-4B01-9F53-D6B3321966DC}"/>
    <dgm:cxn modelId="{2D05EEED-DECF-452B-A2B0-C015025B89CA}" type="presOf" srcId="{090DACAC-1F1C-4CBC-8362-EF544CAEE942}" destId="{865E5794-F5CC-4551-AE08-BE5E5A56B38F}" srcOrd="1" destOrd="0" presId="urn:microsoft.com/office/officeart/2005/8/layout/process4"/>
    <dgm:cxn modelId="{6F933331-BA50-4DEF-AEC1-E12D351F10EE}" type="presOf" srcId="{0E7724B2-7CD0-458B-8EED-55D262E99E34}" destId="{2D939A1D-8440-4F4F-A5D5-8E7FB4DA3989}" srcOrd="0" destOrd="0" presId="urn:microsoft.com/office/officeart/2005/8/layout/process4"/>
    <dgm:cxn modelId="{2812728E-E4E6-42E8-8CE5-1C19CC1BC451}" type="presOf" srcId="{ED8818FB-3B5A-4194-BC31-A694DD40C40B}" destId="{8B0BB162-117E-42FB-960C-EEC10B3EBF6F}" srcOrd="0" destOrd="0" presId="urn:microsoft.com/office/officeart/2005/8/layout/process4"/>
    <dgm:cxn modelId="{4B904AA5-0882-4091-A1B0-4D058367CFD0}" type="presOf" srcId="{3E55987D-12E4-4C4D-A2B2-78734108A5D8}" destId="{6C4C3E4B-E51C-46DD-AA4A-07BF1DE75EB4}" srcOrd="0" destOrd="0" presId="urn:microsoft.com/office/officeart/2005/8/layout/process4"/>
    <dgm:cxn modelId="{21DC992A-4522-4BC1-9F8F-D2442FBCBB12}" srcId="{BD0A721E-FA2A-4D52-BB2B-858EC5AAE899}" destId="{3C649E2A-6016-4441-AD00-BD7DFD43C3F9}" srcOrd="5" destOrd="0" parTransId="{BDB8A1BD-0A58-4036-B659-85608F735097}" sibTransId="{DC9692B2-75FA-4347-85A9-BB415639B44C}"/>
    <dgm:cxn modelId="{76506B8C-CF2F-4E25-A15F-D52814AA1D99}" type="presOf" srcId="{4AC24C02-495A-461C-9FAF-C516F1D528D4}" destId="{A029C764-3C31-4589-AEF1-E9852C870335}" srcOrd="0" destOrd="0" presId="urn:microsoft.com/office/officeart/2005/8/layout/process4"/>
    <dgm:cxn modelId="{A4F24C5F-F704-48A9-9DCC-8189D74EC84D}" srcId="{BD0A721E-FA2A-4D52-BB2B-858EC5AAE899}" destId="{3E55987D-12E4-4C4D-A2B2-78734108A5D8}" srcOrd="1" destOrd="0" parTransId="{5024346D-097E-4785-B822-47CDA905D02F}" sibTransId="{BF792C2A-364F-4345-B479-CF73DC021EEB}"/>
    <dgm:cxn modelId="{ED67F4CE-E91A-4413-951C-740C37321147}" srcId="{3E55987D-12E4-4C4D-A2B2-78734108A5D8}" destId="{97D12A31-63CD-41C1-A21A-DB05E5F40E6C}" srcOrd="0" destOrd="0" parTransId="{537D9D4D-537F-40E2-9268-562F9BF2327F}" sibTransId="{9368A1CF-10C5-4591-A86F-190C7A474310}"/>
    <dgm:cxn modelId="{E8CC8A49-71EB-44F1-B2BA-753DE8546F12}" srcId="{090DACAC-1F1C-4CBC-8362-EF544CAEE942}" destId="{6FA09692-45FA-485B-8158-C744BFC3F6B8}" srcOrd="0" destOrd="0" parTransId="{B82D4054-CB7F-417F-BC2A-D3306E56ABCC}" sibTransId="{5A354235-36D0-40C5-9A5B-81C2AE3DAB97}"/>
    <dgm:cxn modelId="{D4DC0FE6-D13E-493E-B7DD-AB59E744A555}" srcId="{9AE0938B-C88A-4525-81C2-F0FA3A6BC496}" destId="{0E7724B2-7CD0-458B-8EED-55D262E99E34}" srcOrd="0" destOrd="0" parTransId="{19FA9B5F-D882-4F8F-BD0C-038C5A7C1E7F}" sibTransId="{0C929411-BA9F-4B07-A418-3BA2A094241D}"/>
    <dgm:cxn modelId="{2E588661-D808-4857-92F9-8C344D961016}" type="presOf" srcId="{BD0A721E-FA2A-4D52-BB2B-858EC5AAE899}" destId="{BD57E2BC-1551-4EDE-AB67-8DEBE37C11F6}" srcOrd="0" destOrd="0" presId="urn:microsoft.com/office/officeart/2005/8/layout/process4"/>
    <dgm:cxn modelId="{BE80A55D-EBE4-42B8-AABD-C1C9B4C5087E}" srcId="{BD0A721E-FA2A-4D52-BB2B-858EC5AAE899}" destId="{9AE0938B-C88A-4525-81C2-F0FA3A6BC496}" srcOrd="2" destOrd="0" parTransId="{FD707F5B-488B-4362-8A7E-CE4D20262FD0}" sibTransId="{ED5AB998-A27F-4250-BFB2-D83A57EBBE56}"/>
    <dgm:cxn modelId="{83B6AD1D-047D-4950-8545-E90178D45D39}" type="presOf" srcId="{97D12A31-63CD-41C1-A21A-DB05E5F40E6C}" destId="{47EB90C2-AF43-4332-B2AD-DA612FAE3B78}" srcOrd="0" destOrd="0" presId="urn:microsoft.com/office/officeart/2005/8/layout/process4"/>
    <dgm:cxn modelId="{57890B1F-F467-42D0-9D7A-33279B33B20C}" type="presOf" srcId="{3E55987D-12E4-4C4D-A2B2-78734108A5D8}" destId="{3F005B3F-4291-456B-87D9-1CD51EC1581B}" srcOrd="1" destOrd="0" presId="urn:microsoft.com/office/officeart/2005/8/layout/process4"/>
    <dgm:cxn modelId="{19D54D41-1148-48D2-A2F1-BBAC98F941BB}" type="presOf" srcId="{6FA09692-45FA-485B-8158-C744BFC3F6B8}" destId="{A22FB694-06DC-41FF-80B6-53AC25E37630}" srcOrd="0" destOrd="0" presId="urn:microsoft.com/office/officeart/2005/8/layout/process4"/>
    <dgm:cxn modelId="{175D599E-45CA-4850-B853-E1345C9BBD0D}" type="presParOf" srcId="{BD57E2BC-1551-4EDE-AB67-8DEBE37C11F6}" destId="{35C840E0-686B-4830-91D8-D3D956FB6379}" srcOrd="0" destOrd="0" presId="urn:microsoft.com/office/officeart/2005/8/layout/process4"/>
    <dgm:cxn modelId="{2B7395E0-1B13-485D-A637-94634ABD2423}" type="presParOf" srcId="{35C840E0-686B-4830-91D8-D3D956FB6379}" destId="{F38F260C-23FC-44CF-98AA-45C91B41B744}" srcOrd="0" destOrd="0" presId="urn:microsoft.com/office/officeart/2005/8/layout/process4"/>
    <dgm:cxn modelId="{5AE84B04-1DC3-4C11-85ED-0ACE4898C4F3}" type="presParOf" srcId="{35C840E0-686B-4830-91D8-D3D956FB6379}" destId="{6DD27B37-6881-49B7-BFDF-BAAAA93BCD1A}" srcOrd="1" destOrd="0" presId="urn:microsoft.com/office/officeart/2005/8/layout/process4"/>
    <dgm:cxn modelId="{4AD718A1-80B7-4EE9-946A-1FD452F1ED75}" type="presParOf" srcId="{35C840E0-686B-4830-91D8-D3D956FB6379}" destId="{A7F0CF74-2EDD-4632-95A7-09DF9DF9414F}" srcOrd="2" destOrd="0" presId="urn:microsoft.com/office/officeart/2005/8/layout/process4"/>
    <dgm:cxn modelId="{4B5704A8-B0B1-4E6A-B370-EEC11F1FECE0}" type="presParOf" srcId="{A7F0CF74-2EDD-4632-95A7-09DF9DF9414F}" destId="{82F73F3C-E413-4626-8F57-FCC9BA3BB1CA}" srcOrd="0" destOrd="0" presId="urn:microsoft.com/office/officeart/2005/8/layout/process4"/>
    <dgm:cxn modelId="{7660C891-DF7E-421A-AC0C-DFAA1C5EC8BC}" type="presParOf" srcId="{BD57E2BC-1551-4EDE-AB67-8DEBE37C11F6}" destId="{007CDEC7-CE99-494B-BDBE-06B2F00964E2}" srcOrd="1" destOrd="0" presId="urn:microsoft.com/office/officeart/2005/8/layout/process4"/>
    <dgm:cxn modelId="{DCA6D4AC-E0F7-4A69-814B-C603FC4B058C}" type="presParOf" srcId="{BD57E2BC-1551-4EDE-AB67-8DEBE37C11F6}" destId="{ADF78248-5069-4675-83B1-3A941403863D}" srcOrd="2" destOrd="0" presId="urn:microsoft.com/office/officeart/2005/8/layout/process4"/>
    <dgm:cxn modelId="{B54E988F-1A24-4326-97D9-F1094DB12C83}" type="presParOf" srcId="{ADF78248-5069-4675-83B1-3A941403863D}" destId="{3B66B200-0AFB-4F6D-9ED8-48C51E45DADE}" srcOrd="0" destOrd="0" presId="urn:microsoft.com/office/officeart/2005/8/layout/process4"/>
    <dgm:cxn modelId="{BAB7FA0E-C84F-4366-BF14-AB7BF44D1DE8}" type="presParOf" srcId="{ADF78248-5069-4675-83B1-3A941403863D}" destId="{22DAA9BF-8D49-412B-91DB-3344A6222F46}" srcOrd="1" destOrd="0" presId="urn:microsoft.com/office/officeart/2005/8/layout/process4"/>
    <dgm:cxn modelId="{0B383BF8-050B-4FA5-9A00-A744C994189A}" type="presParOf" srcId="{ADF78248-5069-4675-83B1-3A941403863D}" destId="{80DB0B89-8794-4913-ADDE-4F425FCFB41A}" srcOrd="2" destOrd="0" presId="urn:microsoft.com/office/officeart/2005/8/layout/process4"/>
    <dgm:cxn modelId="{EFDC0EED-80A4-45EA-ADAD-E3044EDC0AFF}" type="presParOf" srcId="{80DB0B89-8794-4913-ADDE-4F425FCFB41A}" destId="{8B0BB162-117E-42FB-960C-EEC10B3EBF6F}" srcOrd="0" destOrd="0" presId="urn:microsoft.com/office/officeart/2005/8/layout/process4"/>
    <dgm:cxn modelId="{12A5AF04-AE88-40B8-AA5C-BB860DF85A2E}" type="presParOf" srcId="{BD57E2BC-1551-4EDE-AB67-8DEBE37C11F6}" destId="{BBA7F74C-D3F0-4B41-9F94-0B4167F7723C}" srcOrd="3" destOrd="0" presId="urn:microsoft.com/office/officeart/2005/8/layout/process4"/>
    <dgm:cxn modelId="{2EA36B4D-36D4-4A7A-8F38-2BE1AF7E837C}" type="presParOf" srcId="{BD57E2BC-1551-4EDE-AB67-8DEBE37C11F6}" destId="{8CE31966-1E8B-4D4D-A5CC-F4D5EC6F94FC}" srcOrd="4" destOrd="0" presId="urn:microsoft.com/office/officeart/2005/8/layout/process4"/>
    <dgm:cxn modelId="{610A77E1-4E87-423A-83CE-9147E8EF3290}" type="presParOf" srcId="{8CE31966-1E8B-4D4D-A5CC-F4D5EC6F94FC}" destId="{D32A615A-78FB-4F17-BD67-9EB28CC67A68}" srcOrd="0" destOrd="0" presId="urn:microsoft.com/office/officeart/2005/8/layout/process4"/>
    <dgm:cxn modelId="{FFCB3978-CCBB-46DE-AA32-E8D1B5DC9EF9}" type="presParOf" srcId="{8CE31966-1E8B-4D4D-A5CC-F4D5EC6F94FC}" destId="{0BF1284E-8C49-483D-B346-03814FAD4AB4}" srcOrd="1" destOrd="0" presId="urn:microsoft.com/office/officeart/2005/8/layout/process4"/>
    <dgm:cxn modelId="{2B21BA6D-AA4A-45C5-B422-C000B7970DF2}" type="presParOf" srcId="{8CE31966-1E8B-4D4D-A5CC-F4D5EC6F94FC}" destId="{4E9E699D-D323-4B58-A5E2-41A110CB1A55}" srcOrd="2" destOrd="0" presId="urn:microsoft.com/office/officeart/2005/8/layout/process4"/>
    <dgm:cxn modelId="{FE0C0A18-58D3-42EF-A040-C68209EF0AC7}" type="presParOf" srcId="{4E9E699D-D323-4B58-A5E2-41A110CB1A55}" destId="{A029C764-3C31-4589-AEF1-E9852C870335}" srcOrd="0" destOrd="0" presId="urn:microsoft.com/office/officeart/2005/8/layout/process4"/>
    <dgm:cxn modelId="{C53D0EE4-31BC-44EA-800B-4E753D577E22}" type="presParOf" srcId="{BD57E2BC-1551-4EDE-AB67-8DEBE37C11F6}" destId="{491F1550-4FF7-4796-BC3B-F6A7939A7822}" srcOrd="5" destOrd="0" presId="urn:microsoft.com/office/officeart/2005/8/layout/process4"/>
    <dgm:cxn modelId="{3D235096-F276-4667-9BEF-92BD0BE7566B}" type="presParOf" srcId="{BD57E2BC-1551-4EDE-AB67-8DEBE37C11F6}" destId="{2BD706E5-EF6F-45E9-9D34-C5FA8879084E}" srcOrd="6" destOrd="0" presId="urn:microsoft.com/office/officeart/2005/8/layout/process4"/>
    <dgm:cxn modelId="{462E3955-F943-45C7-8A50-645EA9375971}" type="presParOf" srcId="{2BD706E5-EF6F-45E9-9D34-C5FA8879084E}" destId="{91A7A4AD-EA4C-4EB3-AD36-BC952EBFD81D}" srcOrd="0" destOrd="0" presId="urn:microsoft.com/office/officeart/2005/8/layout/process4"/>
    <dgm:cxn modelId="{D141F079-7E38-4C40-8C63-CAC35B7E3C5C}" type="presParOf" srcId="{2BD706E5-EF6F-45E9-9D34-C5FA8879084E}" destId="{D425AE15-0BE5-4256-A417-BCCFD432B79D}" srcOrd="1" destOrd="0" presId="urn:microsoft.com/office/officeart/2005/8/layout/process4"/>
    <dgm:cxn modelId="{438BB9DB-7301-4DB8-A448-F5A89FDCFA59}" type="presParOf" srcId="{2BD706E5-EF6F-45E9-9D34-C5FA8879084E}" destId="{5C05552F-3E0C-465B-8B04-66EE609A963A}" srcOrd="2" destOrd="0" presId="urn:microsoft.com/office/officeart/2005/8/layout/process4"/>
    <dgm:cxn modelId="{A81E1D8E-DDAD-45A0-8E4E-C950FB3F801D}" type="presParOf" srcId="{5C05552F-3E0C-465B-8B04-66EE609A963A}" destId="{2D939A1D-8440-4F4F-A5D5-8E7FB4DA3989}" srcOrd="0" destOrd="0" presId="urn:microsoft.com/office/officeart/2005/8/layout/process4"/>
    <dgm:cxn modelId="{4DB03253-EB70-47AD-8BA3-CF5C5EE43AAD}" type="presParOf" srcId="{BD57E2BC-1551-4EDE-AB67-8DEBE37C11F6}" destId="{1D5814A7-D53B-4EB8-8959-53EA58B8F294}" srcOrd="7" destOrd="0" presId="urn:microsoft.com/office/officeart/2005/8/layout/process4"/>
    <dgm:cxn modelId="{B0BB81CB-2FAC-496A-A902-6187E4C4E307}" type="presParOf" srcId="{BD57E2BC-1551-4EDE-AB67-8DEBE37C11F6}" destId="{6BB44F75-2434-4EF2-998C-6EEAC81A332D}" srcOrd="8" destOrd="0" presId="urn:microsoft.com/office/officeart/2005/8/layout/process4"/>
    <dgm:cxn modelId="{8B43E1EB-79CA-4E01-865D-75907D65F866}" type="presParOf" srcId="{6BB44F75-2434-4EF2-998C-6EEAC81A332D}" destId="{6C4C3E4B-E51C-46DD-AA4A-07BF1DE75EB4}" srcOrd="0" destOrd="0" presId="urn:microsoft.com/office/officeart/2005/8/layout/process4"/>
    <dgm:cxn modelId="{68A5DF90-57A0-4A5E-94F7-E0B554195CEF}" type="presParOf" srcId="{6BB44F75-2434-4EF2-998C-6EEAC81A332D}" destId="{3F005B3F-4291-456B-87D9-1CD51EC1581B}" srcOrd="1" destOrd="0" presId="urn:microsoft.com/office/officeart/2005/8/layout/process4"/>
    <dgm:cxn modelId="{D07930EF-71A7-4ECC-B8A8-7527FC2A4FA3}" type="presParOf" srcId="{6BB44F75-2434-4EF2-998C-6EEAC81A332D}" destId="{6440E9BD-6F70-49FB-BC9A-75406A1C42DF}" srcOrd="2" destOrd="0" presId="urn:microsoft.com/office/officeart/2005/8/layout/process4"/>
    <dgm:cxn modelId="{FA825DCF-838C-413B-AAF9-8FBA2194BA1D}" type="presParOf" srcId="{6440E9BD-6F70-49FB-BC9A-75406A1C42DF}" destId="{47EB90C2-AF43-4332-B2AD-DA612FAE3B78}" srcOrd="0" destOrd="0" presId="urn:microsoft.com/office/officeart/2005/8/layout/process4"/>
    <dgm:cxn modelId="{157B3501-D0EA-44C7-98AB-6151D14DC2C5}" type="presParOf" srcId="{BD57E2BC-1551-4EDE-AB67-8DEBE37C11F6}" destId="{AEC61EDD-3E04-4751-8655-96A055A5CEB4}" srcOrd="9" destOrd="0" presId="urn:microsoft.com/office/officeart/2005/8/layout/process4"/>
    <dgm:cxn modelId="{7AE1E4DD-A7B9-40A9-A611-281C570ED85C}" type="presParOf" srcId="{BD57E2BC-1551-4EDE-AB67-8DEBE37C11F6}" destId="{494A970F-48ED-4212-8D96-2628ECF875BD}" srcOrd="10" destOrd="0" presId="urn:microsoft.com/office/officeart/2005/8/layout/process4"/>
    <dgm:cxn modelId="{B3916C52-DA81-440C-AF88-C27B1E9FF860}" type="presParOf" srcId="{494A970F-48ED-4212-8D96-2628ECF875BD}" destId="{769725B6-3D3A-467E-AC8A-A22263959411}" srcOrd="0" destOrd="0" presId="urn:microsoft.com/office/officeart/2005/8/layout/process4"/>
    <dgm:cxn modelId="{8EFC6E35-808C-4241-9F96-EFC9F9E0323B}" type="presParOf" srcId="{494A970F-48ED-4212-8D96-2628ECF875BD}" destId="{865E5794-F5CC-4551-AE08-BE5E5A56B38F}" srcOrd="1" destOrd="0" presId="urn:microsoft.com/office/officeart/2005/8/layout/process4"/>
    <dgm:cxn modelId="{B76FFADF-2E54-4E47-90DC-E12D1FE54DDC}" type="presParOf" srcId="{494A970F-48ED-4212-8D96-2628ECF875BD}" destId="{B9826AFC-B07E-47FB-B1EC-201792010AD8}" srcOrd="2" destOrd="0" presId="urn:microsoft.com/office/officeart/2005/8/layout/process4"/>
    <dgm:cxn modelId="{808E997B-380D-4756-8A9C-21411264DBE3}" type="presParOf" srcId="{B9826AFC-B07E-47FB-B1EC-201792010AD8}" destId="{A22FB694-06DC-41FF-80B6-53AC25E376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C20641-A10C-4708-AB8F-72B46C7D7545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F62279-F8F6-45F7-A0CD-5606BD5E6896}">
      <dgm:prSet/>
      <dgm:spPr/>
      <dgm:t>
        <a:bodyPr/>
        <a:lstStyle/>
        <a:p>
          <a:pPr rtl="0"/>
          <a:r>
            <a:rPr lang="pt-BR" dirty="0" smtClean="0"/>
            <a:t>Termo de abertura do projeto</a:t>
          </a:r>
          <a:endParaRPr lang="pt-BR" dirty="0"/>
        </a:p>
      </dgm:t>
    </dgm:pt>
    <dgm:pt modelId="{485065BA-594A-4682-9BD5-0296AE143270}" type="parTrans" cxnId="{3E635842-907A-4197-B40F-2B1A81321E6F}">
      <dgm:prSet/>
      <dgm:spPr/>
      <dgm:t>
        <a:bodyPr/>
        <a:lstStyle/>
        <a:p>
          <a:endParaRPr lang="pt-BR"/>
        </a:p>
      </dgm:t>
    </dgm:pt>
    <dgm:pt modelId="{DCDFFEAE-76FD-482C-A69A-513ED1D39538}" type="sibTrans" cxnId="{3E635842-907A-4197-B40F-2B1A81321E6F}">
      <dgm:prSet/>
      <dgm:spPr/>
      <dgm:t>
        <a:bodyPr/>
        <a:lstStyle/>
        <a:p>
          <a:endParaRPr lang="pt-BR"/>
        </a:p>
      </dgm:t>
    </dgm:pt>
    <dgm:pt modelId="{41EC2C78-A185-4CFF-A8CE-1A45F4200464}">
      <dgm:prSet/>
      <dgm:spPr/>
      <dgm:t>
        <a:bodyPr/>
        <a:lstStyle/>
        <a:p>
          <a:pPr rtl="0"/>
          <a:r>
            <a:rPr lang="pt-BR" dirty="0" smtClean="0"/>
            <a:t>formaliza início do projeto</a:t>
          </a:r>
          <a:endParaRPr lang="pt-BR" dirty="0"/>
        </a:p>
      </dgm:t>
    </dgm:pt>
    <dgm:pt modelId="{F66E86CF-9F23-439C-9A51-220CEB65A7AB}" type="parTrans" cxnId="{4C4C0A91-B52A-40DC-A880-0E6FD26E67A1}">
      <dgm:prSet/>
      <dgm:spPr/>
      <dgm:t>
        <a:bodyPr/>
        <a:lstStyle/>
        <a:p>
          <a:endParaRPr lang="pt-BR"/>
        </a:p>
      </dgm:t>
    </dgm:pt>
    <dgm:pt modelId="{C29D696C-417A-421B-AE6C-68E7CE0EB5E9}" type="sibTrans" cxnId="{4C4C0A91-B52A-40DC-A880-0E6FD26E67A1}">
      <dgm:prSet/>
      <dgm:spPr/>
      <dgm:t>
        <a:bodyPr/>
        <a:lstStyle/>
        <a:p>
          <a:endParaRPr lang="pt-BR"/>
        </a:p>
      </dgm:t>
    </dgm:pt>
    <dgm:pt modelId="{21CD4B54-E4D2-402F-89C7-F9DCB50E2517}">
      <dgm:prSet/>
      <dgm:spPr/>
      <dgm:t>
        <a:bodyPr/>
        <a:lstStyle/>
        <a:p>
          <a:pPr rtl="0"/>
          <a:r>
            <a:rPr lang="pt-BR" dirty="0" smtClean="0"/>
            <a:t>dá autoridade necessária ao gerente de projetos</a:t>
          </a:r>
          <a:endParaRPr lang="pt-BR" dirty="0"/>
        </a:p>
      </dgm:t>
    </dgm:pt>
    <dgm:pt modelId="{D367C0EF-8FC3-4042-A8B1-2BCB4B2410E2}" type="parTrans" cxnId="{FAC6C9A8-156C-4882-94B4-FFE00F589465}">
      <dgm:prSet/>
      <dgm:spPr/>
      <dgm:t>
        <a:bodyPr/>
        <a:lstStyle/>
        <a:p>
          <a:endParaRPr lang="pt-BR"/>
        </a:p>
      </dgm:t>
    </dgm:pt>
    <dgm:pt modelId="{6A84A9DF-D728-49C8-92CD-2C69FF8AEA32}" type="sibTrans" cxnId="{FAC6C9A8-156C-4882-94B4-FFE00F589465}">
      <dgm:prSet/>
      <dgm:spPr/>
      <dgm:t>
        <a:bodyPr/>
        <a:lstStyle/>
        <a:p>
          <a:endParaRPr lang="pt-BR"/>
        </a:p>
      </dgm:t>
    </dgm:pt>
    <dgm:pt modelId="{CF969DEB-1B20-426F-BD17-280F8BFF036B}">
      <dgm:prSet/>
      <dgm:spPr/>
      <dgm:t>
        <a:bodyPr/>
        <a:lstStyle/>
        <a:p>
          <a:pPr rtl="0"/>
          <a:r>
            <a:rPr lang="pt-BR" dirty="0" smtClean="0"/>
            <a:t>Contém</a:t>
          </a:r>
          <a:endParaRPr lang="pt-BR" dirty="0"/>
        </a:p>
      </dgm:t>
    </dgm:pt>
    <dgm:pt modelId="{2CA83DAA-F5EC-4398-AA27-20268FC6D467}" type="parTrans" cxnId="{FBFE72D2-6AFE-45EA-B920-940BE83EF399}">
      <dgm:prSet/>
      <dgm:spPr/>
      <dgm:t>
        <a:bodyPr/>
        <a:lstStyle/>
        <a:p>
          <a:endParaRPr lang="pt-BR"/>
        </a:p>
      </dgm:t>
    </dgm:pt>
    <dgm:pt modelId="{2B752764-1D7E-4169-BB1B-78B0E8B29D10}" type="sibTrans" cxnId="{FBFE72D2-6AFE-45EA-B920-940BE83EF399}">
      <dgm:prSet/>
      <dgm:spPr/>
      <dgm:t>
        <a:bodyPr/>
        <a:lstStyle/>
        <a:p>
          <a:endParaRPr lang="pt-BR"/>
        </a:p>
      </dgm:t>
    </dgm:pt>
    <dgm:pt modelId="{EFC01A90-D122-4CBF-96D5-DCBB3A89D1F9}">
      <dgm:prSet/>
      <dgm:spPr/>
      <dgm:t>
        <a:bodyPr/>
        <a:lstStyle/>
        <a:p>
          <a:pPr rtl="0"/>
          <a:r>
            <a:rPr lang="pt-BR" dirty="0" smtClean="0"/>
            <a:t>principais responsáveis</a:t>
          </a:r>
          <a:endParaRPr lang="pt-BR" dirty="0"/>
        </a:p>
      </dgm:t>
    </dgm:pt>
    <dgm:pt modelId="{B07DF6F4-D24A-439C-8A4F-B58538468A6F}" type="parTrans" cxnId="{8B362DFD-E4D8-456A-AD2C-750DC4ACCE8F}">
      <dgm:prSet/>
      <dgm:spPr/>
      <dgm:t>
        <a:bodyPr/>
        <a:lstStyle/>
        <a:p>
          <a:endParaRPr lang="pt-BR"/>
        </a:p>
      </dgm:t>
    </dgm:pt>
    <dgm:pt modelId="{8F153B33-3A2C-4EE9-9A53-C207BC714557}" type="sibTrans" cxnId="{8B362DFD-E4D8-456A-AD2C-750DC4ACCE8F}">
      <dgm:prSet/>
      <dgm:spPr/>
      <dgm:t>
        <a:bodyPr/>
        <a:lstStyle/>
        <a:p>
          <a:endParaRPr lang="pt-BR"/>
        </a:p>
      </dgm:t>
    </dgm:pt>
    <dgm:pt modelId="{F3C0B7B7-F5E9-4E09-AF20-5CA532EB792B}">
      <dgm:prSet/>
      <dgm:spPr/>
      <dgm:t>
        <a:bodyPr/>
        <a:lstStyle/>
        <a:p>
          <a:pPr rtl="0"/>
          <a:r>
            <a:rPr lang="pt-BR" dirty="0" smtClean="0"/>
            <a:t>requisitos iniciais</a:t>
          </a:r>
          <a:endParaRPr lang="pt-BR" dirty="0"/>
        </a:p>
      </dgm:t>
    </dgm:pt>
    <dgm:pt modelId="{FBC8A3CD-3224-4283-B793-99D2F613B767}" type="parTrans" cxnId="{6BBC748B-F902-4497-B120-8585AE3F766F}">
      <dgm:prSet/>
      <dgm:spPr/>
      <dgm:t>
        <a:bodyPr/>
        <a:lstStyle/>
        <a:p>
          <a:endParaRPr lang="pt-BR"/>
        </a:p>
      </dgm:t>
    </dgm:pt>
    <dgm:pt modelId="{525C34C3-24DB-453B-B73B-962581005C0E}" type="sibTrans" cxnId="{6BBC748B-F902-4497-B120-8585AE3F766F}">
      <dgm:prSet/>
      <dgm:spPr/>
      <dgm:t>
        <a:bodyPr/>
        <a:lstStyle/>
        <a:p>
          <a:endParaRPr lang="pt-BR"/>
        </a:p>
      </dgm:t>
    </dgm:pt>
    <dgm:pt modelId="{0E7D231C-32AB-41F8-B156-0B65F09C5EB4}">
      <dgm:prSet/>
      <dgm:spPr/>
      <dgm:t>
        <a:bodyPr/>
        <a:lstStyle/>
        <a:p>
          <a:pPr rtl="0"/>
          <a:r>
            <a:rPr lang="pt-BR" dirty="0" smtClean="0"/>
            <a:t>principais entregas</a:t>
          </a:r>
          <a:endParaRPr lang="pt-BR" dirty="0"/>
        </a:p>
      </dgm:t>
    </dgm:pt>
    <dgm:pt modelId="{2C085E4A-F0BC-4921-84DE-DA01178CA8B6}" type="parTrans" cxnId="{F9C6DB25-B38B-47C6-8A9A-E9AE7AC2765C}">
      <dgm:prSet/>
      <dgm:spPr/>
      <dgm:t>
        <a:bodyPr/>
        <a:lstStyle/>
        <a:p>
          <a:endParaRPr lang="pt-BR"/>
        </a:p>
      </dgm:t>
    </dgm:pt>
    <dgm:pt modelId="{72C067B6-CB18-4A87-995F-7572D9EB5286}" type="sibTrans" cxnId="{F9C6DB25-B38B-47C6-8A9A-E9AE7AC2765C}">
      <dgm:prSet/>
      <dgm:spPr/>
      <dgm:t>
        <a:bodyPr/>
        <a:lstStyle/>
        <a:p>
          <a:endParaRPr lang="pt-BR"/>
        </a:p>
      </dgm:t>
    </dgm:pt>
    <dgm:pt modelId="{56C5658A-61FC-4C0C-AB28-BA9C3B301DEB}">
      <dgm:prSet/>
      <dgm:spPr/>
      <dgm:t>
        <a:bodyPr/>
        <a:lstStyle/>
        <a:p>
          <a:pPr rtl="0"/>
          <a:r>
            <a:rPr lang="pt-BR" dirty="0" smtClean="0"/>
            <a:t>premissas</a:t>
          </a:r>
          <a:endParaRPr lang="pt-BR" dirty="0"/>
        </a:p>
      </dgm:t>
    </dgm:pt>
    <dgm:pt modelId="{2284F059-9822-4AC5-B4F3-3F0B4159DFEF}" type="parTrans" cxnId="{19386F52-6010-42E5-9539-1D282DF737C2}">
      <dgm:prSet/>
      <dgm:spPr/>
      <dgm:t>
        <a:bodyPr/>
        <a:lstStyle/>
        <a:p>
          <a:endParaRPr lang="pt-BR"/>
        </a:p>
      </dgm:t>
    </dgm:pt>
    <dgm:pt modelId="{F719A218-4799-464A-9B4B-1C7BF56B2920}" type="sibTrans" cxnId="{19386F52-6010-42E5-9539-1D282DF737C2}">
      <dgm:prSet/>
      <dgm:spPr/>
      <dgm:t>
        <a:bodyPr/>
        <a:lstStyle/>
        <a:p>
          <a:endParaRPr lang="pt-BR"/>
        </a:p>
      </dgm:t>
    </dgm:pt>
    <dgm:pt modelId="{697B9D12-5C3D-44AA-99FA-98D314BD8675}">
      <dgm:prSet/>
      <dgm:spPr/>
      <dgm:t>
        <a:bodyPr/>
        <a:lstStyle/>
        <a:p>
          <a:pPr rtl="0"/>
          <a:r>
            <a:rPr lang="pt-BR" dirty="0" smtClean="0"/>
            <a:t>restrições</a:t>
          </a:r>
          <a:endParaRPr lang="pt-BR" dirty="0"/>
        </a:p>
      </dgm:t>
    </dgm:pt>
    <dgm:pt modelId="{6F6A8FF1-1ABE-4CF6-81B0-5284393360EC}" type="parTrans" cxnId="{A14E8C7A-8DD8-403A-8BE4-9645E79118FE}">
      <dgm:prSet/>
      <dgm:spPr/>
      <dgm:t>
        <a:bodyPr/>
        <a:lstStyle/>
        <a:p>
          <a:endParaRPr lang="pt-BR"/>
        </a:p>
      </dgm:t>
    </dgm:pt>
    <dgm:pt modelId="{82F7007D-EE74-47B5-A200-9E3CD9313258}" type="sibTrans" cxnId="{A14E8C7A-8DD8-403A-8BE4-9645E79118FE}">
      <dgm:prSet/>
      <dgm:spPr/>
      <dgm:t>
        <a:bodyPr/>
        <a:lstStyle/>
        <a:p>
          <a:endParaRPr lang="pt-BR"/>
        </a:p>
      </dgm:t>
    </dgm:pt>
    <dgm:pt modelId="{33DA0CEB-D222-4E51-B38A-7D67C0A6D210}" type="pres">
      <dgm:prSet presAssocID="{1FC20641-A10C-4708-AB8F-72B46C7D7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9B71F3B-7079-432D-BBF3-A327B5650FAD}" type="pres">
      <dgm:prSet presAssocID="{B9F62279-F8F6-45F7-A0CD-5606BD5E6896}" presName="parentLin" presStyleCnt="0"/>
      <dgm:spPr/>
      <dgm:t>
        <a:bodyPr/>
        <a:lstStyle/>
        <a:p>
          <a:endParaRPr lang="pt-BR"/>
        </a:p>
      </dgm:t>
    </dgm:pt>
    <dgm:pt modelId="{C203B182-1C38-4E4F-A2A0-86F197534E0B}" type="pres">
      <dgm:prSet presAssocID="{B9F62279-F8F6-45F7-A0CD-5606BD5E6896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28ED0780-D1FE-46BF-B287-AC9EB888B29E}" type="pres">
      <dgm:prSet presAssocID="{B9F62279-F8F6-45F7-A0CD-5606BD5E689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D90911-6DE2-4F6C-980C-D5E764930210}" type="pres">
      <dgm:prSet presAssocID="{B9F62279-F8F6-45F7-A0CD-5606BD5E6896}" presName="negativeSpace" presStyleCnt="0"/>
      <dgm:spPr/>
      <dgm:t>
        <a:bodyPr/>
        <a:lstStyle/>
        <a:p>
          <a:endParaRPr lang="pt-BR"/>
        </a:p>
      </dgm:t>
    </dgm:pt>
    <dgm:pt modelId="{265437B2-44EB-4DA1-89A0-E70422730A64}" type="pres">
      <dgm:prSet presAssocID="{B9F62279-F8F6-45F7-A0CD-5606BD5E689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AAA4FA-A3C8-4CD3-BD02-09F9C7D0FDE6}" type="pres">
      <dgm:prSet presAssocID="{DCDFFEAE-76FD-482C-A69A-513ED1D39538}" presName="spaceBetweenRectangles" presStyleCnt="0"/>
      <dgm:spPr/>
      <dgm:t>
        <a:bodyPr/>
        <a:lstStyle/>
        <a:p>
          <a:endParaRPr lang="pt-BR"/>
        </a:p>
      </dgm:t>
    </dgm:pt>
    <dgm:pt modelId="{4C4698A9-E57B-494D-8ABB-0FEE20D9CF43}" type="pres">
      <dgm:prSet presAssocID="{CF969DEB-1B20-426F-BD17-280F8BFF036B}" presName="parentLin" presStyleCnt="0"/>
      <dgm:spPr/>
      <dgm:t>
        <a:bodyPr/>
        <a:lstStyle/>
        <a:p>
          <a:endParaRPr lang="pt-BR"/>
        </a:p>
      </dgm:t>
    </dgm:pt>
    <dgm:pt modelId="{0157A5F6-8639-457A-B669-5C538BA31F5A}" type="pres">
      <dgm:prSet presAssocID="{CF969DEB-1B20-426F-BD17-280F8BFF036B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B7672B27-19D3-4C7A-A4C3-5B6C63C0E179}" type="pres">
      <dgm:prSet presAssocID="{CF969DEB-1B20-426F-BD17-280F8BFF036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A750A3-0FE8-468F-9B0C-27BE9182FBF4}" type="pres">
      <dgm:prSet presAssocID="{CF969DEB-1B20-426F-BD17-280F8BFF036B}" presName="negativeSpace" presStyleCnt="0"/>
      <dgm:spPr/>
      <dgm:t>
        <a:bodyPr/>
        <a:lstStyle/>
        <a:p>
          <a:endParaRPr lang="pt-BR"/>
        </a:p>
      </dgm:t>
    </dgm:pt>
    <dgm:pt modelId="{80F0E344-710A-4BEA-9764-B39BEF4A2862}" type="pres">
      <dgm:prSet presAssocID="{CF969DEB-1B20-426F-BD17-280F8BFF036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0D49AE-D992-40AB-B9DD-4177AEBA5ADD}" type="presOf" srcId="{56C5658A-61FC-4C0C-AB28-BA9C3B301DEB}" destId="{80F0E344-710A-4BEA-9764-B39BEF4A2862}" srcOrd="0" destOrd="3" presId="urn:microsoft.com/office/officeart/2005/8/layout/list1"/>
    <dgm:cxn modelId="{A9E555DC-65C4-4A2E-9C1A-899306AAD97F}" type="presOf" srcId="{41EC2C78-A185-4CFF-A8CE-1A45F4200464}" destId="{265437B2-44EB-4DA1-89A0-E70422730A64}" srcOrd="0" destOrd="0" presId="urn:microsoft.com/office/officeart/2005/8/layout/list1"/>
    <dgm:cxn modelId="{3E635842-907A-4197-B40F-2B1A81321E6F}" srcId="{1FC20641-A10C-4708-AB8F-72B46C7D7545}" destId="{B9F62279-F8F6-45F7-A0CD-5606BD5E6896}" srcOrd="0" destOrd="0" parTransId="{485065BA-594A-4682-9BD5-0296AE143270}" sibTransId="{DCDFFEAE-76FD-482C-A69A-513ED1D39538}"/>
    <dgm:cxn modelId="{CFD7DB7B-B1DF-434B-B1F2-255A7ED384A0}" type="presOf" srcId="{21CD4B54-E4D2-402F-89C7-F9DCB50E2517}" destId="{265437B2-44EB-4DA1-89A0-E70422730A64}" srcOrd="0" destOrd="1" presId="urn:microsoft.com/office/officeart/2005/8/layout/list1"/>
    <dgm:cxn modelId="{E69DD287-377F-41A6-9392-72D7E0ABD8A0}" type="presOf" srcId="{0E7D231C-32AB-41F8-B156-0B65F09C5EB4}" destId="{80F0E344-710A-4BEA-9764-B39BEF4A2862}" srcOrd="0" destOrd="2" presId="urn:microsoft.com/office/officeart/2005/8/layout/list1"/>
    <dgm:cxn modelId="{2D98D9EE-4D75-4A46-AE7D-FAEFCC98DE4D}" type="presOf" srcId="{CF969DEB-1B20-426F-BD17-280F8BFF036B}" destId="{B7672B27-19D3-4C7A-A4C3-5B6C63C0E179}" srcOrd="1" destOrd="0" presId="urn:microsoft.com/office/officeart/2005/8/layout/list1"/>
    <dgm:cxn modelId="{19386F52-6010-42E5-9539-1D282DF737C2}" srcId="{CF969DEB-1B20-426F-BD17-280F8BFF036B}" destId="{56C5658A-61FC-4C0C-AB28-BA9C3B301DEB}" srcOrd="3" destOrd="0" parTransId="{2284F059-9822-4AC5-B4F3-3F0B4159DFEF}" sibTransId="{F719A218-4799-464A-9B4B-1C7BF56B2920}"/>
    <dgm:cxn modelId="{B2DBDE93-649B-47D3-B682-CDB7821FE26B}" type="presOf" srcId="{B9F62279-F8F6-45F7-A0CD-5606BD5E6896}" destId="{C203B182-1C38-4E4F-A2A0-86F197534E0B}" srcOrd="0" destOrd="0" presId="urn:microsoft.com/office/officeart/2005/8/layout/list1"/>
    <dgm:cxn modelId="{6BBC748B-F902-4497-B120-8585AE3F766F}" srcId="{CF969DEB-1B20-426F-BD17-280F8BFF036B}" destId="{F3C0B7B7-F5E9-4E09-AF20-5CA532EB792B}" srcOrd="1" destOrd="0" parTransId="{FBC8A3CD-3224-4283-B793-99D2F613B767}" sibTransId="{525C34C3-24DB-453B-B73B-962581005C0E}"/>
    <dgm:cxn modelId="{FAC6C9A8-156C-4882-94B4-FFE00F589465}" srcId="{B9F62279-F8F6-45F7-A0CD-5606BD5E6896}" destId="{21CD4B54-E4D2-402F-89C7-F9DCB50E2517}" srcOrd="1" destOrd="0" parTransId="{D367C0EF-8FC3-4042-A8B1-2BCB4B2410E2}" sibTransId="{6A84A9DF-D728-49C8-92CD-2C69FF8AEA32}"/>
    <dgm:cxn modelId="{FBFE72D2-6AFE-45EA-B920-940BE83EF399}" srcId="{1FC20641-A10C-4708-AB8F-72B46C7D7545}" destId="{CF969DEB-1B20-426F-BD17-280F8BFF036B}" srcOrd="1" destOrd="0" parTransId="{2CA83DAA-F5EC-4398-AA27-20268FC6D467}" sibTransId="{2B752764-1D7E-4169-BB1B-78B0E8B29D10}"/>
    <dgm:cxn modelId="{9296BC17-2FDA-4E25-B823-7A3B0010BE90}" type="presOf" srcId="{CF969DEB-1B20-426F-BD17-280F8BFF036B}" destId="{0157A5F6-8639-457A-B669-5C538BA31F5A}" srcOrd="0" destOrd="0" presId="urn:microsoft.com/office/officeart/2005/8/layout/list1"/>
    <dgm:cxn modelId="{29C0C8F4-6F6D-47C0-ADFC-AF70A2AAE497}" type="presOf" srcId="{697B9D12-5C3D-44AA-99FA-98D314BD8675}" destId="{80F0E344-710A-4BEA-9764-B39BEF4A2862}" srcOrd="0" destOrd="4" presId="urn:microsoft.com/office/officeart/2005/8/layout/list1"/>
    <dgm:cxn modelId="{B44B0B1B-F247-4D5A-96BB-EF62A03A869D}" type="presOf" srcId="{F3C0B7B7-F5E9-4E09-AF20-5CA532EB792B}" destId="{80F0E344-710A-4BEA-9764-B39BEF4A2862}" srcOrd="0" destOrd="1" presId="urn:microsoft.com/office/officeart/2005/8/layout/list1"/>
    <dgm:cxn modelId="{A14E8C7A-8DD8-403A-8BE4-9645E79118FE}" srcId="{CF969DEB-1B20-426F-BD17-280F8BFF036B}" destId="{697B9D12-5C3D-44AA-99FA-98D314BD8675}" srcOrd="4" destOrd="0" parTransId="{6F6A8FF1-1ABE-4CF6-81B0-5284393360EC}" sibTransId="{82F7007D-EE74-47B5-A200-9E3CD9313258}"/>
    <dgm:cxn modelId="{0DE9BFE3-1007-4A7C-89CE-5024C6C03D89}" type="presOf" srcId="{1FC20641-A10C-4708-AB8F-72B46C7D7545}" destId="{33DA0CEB-D222-4E51-B38A-7D67C0A6D210}" srcOrd="0" destOrd="0" presId="urn:microsoft.com/office/officeart/2005/8/layout/list1"/>
    <dgm:cxn modelId="{F9C6DB25-B38B-47C6-8A9A-E9AE7AC2765C}" srcId="{CF969DEB-1B20-426F-BD17-280F8BFF036B}" destId="{0E7D231C-32AB-41F8-B156-0B65F09C5EB4}" srcOrd="2" destOrd="0" parTransId="{2C085E4A-F0BC-4921-84DE-DA01178CA8B6}" sibTransId="{72C067B6-CB18-4A87-995F-7572D9EB5286}"/>
    <dgm:cxn modelId="{F096314E-78A7-46A7-9C23-6CD981D3336D}" type="presOf" srcId="{EFC01A90-D122-4CBF-96D5-DCBB3A89D1F9}" destId="{80F0E344-710A-4BEA-9764-B39BEF4A2862}" srcOrd="0" destOrd="0" presId="urn:microsoft.com/office/officeart/2005/8/layout/list1"/>
    <dgm:cxn modelId="{B461B87B-5B85-4588-A82C-2B0FCC661616}" type="presOf" srcId="{B9F62279-F8F6-45F7-A0CD-5606BD5E6896}" destId="{28ED0780-D1FE-46BF-B287-AC9EB888B29E}" srcOrd="1" destOrd="0" presId="urn:microsoft.com/office/officeart/2005/8/layout/list1"/>
    <dgm:cxn modelId="{4C4C0A91-B52A-40DC-A880-0E6FD26E67A1}" srcId="{B9F62279-F8F6-45F7-A0CD-5606BD5E6896}" destId="{41EC2C78-A185-4CFF-A8CE-1A45F4200464}" srcOrd="0" destOrd="0" parTransId="{F66E86CF-9F23-439C-9A51-220CEB65A7AB}" sibTransId="{C29D696C-417A-421B-AE6C-68E7CE0EB5E9}"/>
    <dgm:cxn modelId="{8B362DFD-E4D8-456A-AD2C-750DC4ACCE8F}" srcId="{CF969DEB-1B20-426F-BD17-280F8BFF036B}" destId="{EFC01A90-D122-4CBF-96D5-DCBB3A89D1F9}" srcOrd="0" destOrd="0" parTransId="{B07DF6F4-D24A-439C-8A4F-B58538468A6F}" sibTransId="{8F153B33-3A2C-4EE9-9A53-C207BC714557}"/>
    <dgm:cxn modelId="{522324A1-C508-486A-9E7E-D721882CB8B1}" type="presParOf" srcId="{33DA0CEB-D222-4E51-B38A-7D67C0A6D210}" destId="{19B71F3B-7079-432D-BBF3-A327B5650FAD}" srcOrd="0" destOrd="0" presId="urn:microsoft.com/office/officeart/2005/8/layout/list1"/>
    <dgm:cxn modelId="{3026C2CD-2CF1-4572-A0E1-D09514B65337}" type="presParOf" srcId="{19B71F3B-7079-432D-BBF3-A327B5650FAD}" destId="{C203B182-1C38-4E4F-A2A0-86F197534E0B}" srcOrd="0" destOrd="0" presId="urn:microsoft.com/office/officeart/2005/8/layout/list1"/>
    <dgm:cxn modelId="{8E1A7DF5-E1DE-40B0-BBD2-BCDC751F3DBE}" type="presParOf" srcId="{19B71F3B-7079-432D-BBF3-A327B5650FAD}" destId="{28ED0780-D1FE-46BF-B287-AC9EB888B29E}" srcOrd="1" destOrd="0" presId="urn:microsoft.com/office/officeart/2005/8/layout/list1"/>
    <dgm:cxn modelId="{A34D92DC-F953-414F-8847-F7B7CF749C24}" type="presParOf" srcId="{33DA0CEB-D222-4E51-B38A-7D67C0A6D210}" destId="{BCD90911-6DE2-4F6C-980C-D5E764930210}" srcOrd="1" destOrd="0" presId="urn:microsoft.com/office/officeart/2005/8/layout/list1"/>
    <dgm:cxn modelId="{20608350-132F-4DF7-B1DC-DFB591097F6D}" type="presParOf" srcId="{33DA0CEB-D222-4E51-B38A-7D67C0A6D210}" destId="{265437B2-44EB-4DA1-89A0-E70422730A64}" srcOrd="2" destOrd="0" presId="urn:microsoft.com/office/officeart/2005/8/layout/list1"/>
    <dgm:cxn modelId="{64234229-18FE-477E-B799-DD33517E1292}" type="presParOf" srcId="{33DA0CEB-D222-4E51-B38A-7D67C0A6D210}" destId="{0AAAA4FA-A3C8-4CD3-BD02-09F9C7D0FDE6}" srcOrd="3" destOrd="0" presId="urn:microsoft.com/office/officeart/2005/8/layout/list1"/>
    <dgm:cxn modelId="{3C66A104-8E0E-4390-AF45-57D416C137D5}" type="presParOf" srcId="{33DA0CEB-D222-4E51-B38A-7D67C0A6D210}" destId="{4C4698A9-E57B-494D-8ABB-0FEE20D9CF43}" srcOrd="4" destOrd="0" presId="urn:microsoft.com/office/officeart/2005/8/layout/list1"/>
    <dgm:cxn modelId="{AD1EAD47-D364-416E-8EB7-4EECAC9A44FB}" type="presParOf" srcId="{4C4698A9-E57B-494D-8ABB-0FEE20D9CF43}" destId="{0157A5F6-8639-457A-B669-5C538BA31F5A}" srcOrd="0" destOrd="0" presId="urn:microsoft.com/office/officeart/2005/8/layout/list1"/>
    <dgm:cxn modelId="{9AAC6B91-1AD6-49E0-926D-72AF90018C08}" type="presParOf" srcId="{4C4698A9-E57B-494D-8ABB-0FEE20D9CF43}" destId="{B7672B27-19D3-4C7A-A4C3-5B6C63C0E179}" srcOrd="1" destOrd="0" presId="urn:microsoft.com/office/officeart/2005/8/layout/list1"/>
    <dgm:cxn modelId="{828F023E-B624-48B5-8A5E-2D89D9E919CC}" type="presParOf" srcId="{33DA0CEB-D222-4E51-B38A-7D67C0A6D210}" destId="{FEA750A3-0FE8-468F-9B0C-27BE9182FBF4}" srcOrd="5" destOrd="0" presId="urn:microsoft.com/office/officeart/2005/8/layout/list1"/>
    <dgm:cxn modelId="{791CB089-C152-44FC-814E-FB454800118A}" type="presParOf" srcId="{33DA0CEB-D222-4E51-B38A-7D67C0A6D210}" destId="{80F0E344-710A-4BEA-9764-B39BEF4A286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2410E3-C89B-47DA-A733-53E478AED2AB}" type="doc">
      <dgm:prSet loTypeId="urn:microsoft.com/office/officeart/2005/8/layout/hList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03CC73-9344-4874-B766-2BE9FC031610}">
      <dgm:prSet/>
      <dgm:spPr/>
      <dgm:t>
        <a:bodyPr/>
        <a:lstStyle/>
        <a:p>
          <a:pPr rtl="0"/>
          <a:r>
            <a:rPr lang="pt-BR" dirty="0" smtClean="0"/>
            <a:t>Descreve como o projeto será</a:t>
          </a:r>
          <a:endParaRPr lang="pt-BR" dirty="0"/>
        </a:p>
      </dgm:t>
    </dgm:pt>
    <dgm:pt modelId="{A167FF3D-1A35-44DF-9AAF-C9224EDD1080}" type="parTrans" cxnId="{FB14B53F-510C-4C23-9075-F6ECF307C1E9}">
      <dgm:prSet/>
      <dgm:spPr/>
      <dgm:t>
        <a:bodyPr/>
        <a:lstStyle/>
        <a:p>
          <a:endParaRPr lang="pt-BR"/>
        </a:p>
      </dgm:t>
    </dgm:pt>
    <dgm:pt modelId="{91B4461F-1B25-4D3E-85D8-7CE9F21473E0}" type="sibTrans" cxnId="{FB14B53F-510C-4C23-9075-F6ECF307C1E9}">
      <dgm:prSet/>
      <dgm:spPr/>
      <dgm:t>
        <a:bodyPr/>
        <a:lstStyle/>
        <a:p>
          <a:endParaRPr lang="pt-BR"/>
        </a:p>
      </dgm:t>
    </dgm:pt>
    <dgm:pt modelId="{75DA0C69-7215-435B-A93E-F47AA12D3A3E}">
      <dgm:prSet/>
      <dgm:spPr/>
      <dgm:t>
        <a:bodyPr/>
        <a:lstStyle/>
        <a:p>
          <a:r>
            <a:rPr lang="pt-BR" dirty="0" smtClean="0"/>
            <a:t>Além de servir como guia para a equipe durante todo o projeto.</a:t>
          </a:r>
          <a:endParaRPr lang="pt-BR" dirty="0"/>
        </a:p>
      </dgm:t>
    </dgm:pt>
    <dgm:pt modelId="{F32D3549-4633-4F89-8B67-3429A1953317}" type="parTrans" cxnId="{87857EC6-EEA0-4C04-847D-48B256C852DC}">
      <dgm:prSet/>
      <dgm:spPr/>
      <dgm:t>
        <a:bodyPr/>
        <a:lstStyle/>
        <a:p>
          <a:endParaRPr lang="pt-BR"/>
        </a:p>
      </dgm:t>
    </dgm:pt>
    <dgm:pt modelId="{F03CB75A-E5C0-4F09-8C9A-8E80559EBB71}" type="sibTrans" cxnId="{87857EC6-EEA0-4C04-847D-48B256C852DC}">
      <dgm:prSet/>
      <dgm:spPr/>
      <dgm:t>
        <a:bodyPr/>
        <a:lstStyle/>
        <a:p>
          <a:endParaRPr lang="pt-BR"/>
        </a:p>
      </dgm:t>
    </dgm:pt>
    <dgm:pt modelId="{41751586-9F02-4C34-A8D9-E459A27659CB}">
      <dgm:prSet/>
      <dgm:spPr/>
      <dgm:t>
        <a:bodyPr/>
        <a:lstStyle/>
        <a:p>
          <a:pPr rtl="0"/>
          <a:r>
            <a:rPr lang="pt-BR" dirty="0" smtClean="0"/>
            <a:t>Plano de gerenciamento do projeto</a:t>
          </a:r>
          <a:endParaRPr lang="pt-BR" dirty="0"/>
        </a:p>
      </dgm:t>
    </dgm:pt>
    <dgm:pt modelId="{E522B454-3D4E-41C5-A8E0-BC0E83210CEB}" type="parTrans" cxnId="{E553079D-0E9B-4BEB-A632-1D57C522AC4D}">
      <dgm:prSet/>
      <dgm:spPr/>
      <dgm:t>
        <a:bodyPr/>
        <a:lstStyle/>
        <a:p>
          <a:endParaRPr lang="pt-BR"/>
        </a:p>
      </dgm:t>
    </dgm:pt>
    <dgm:pt modelId="{911598BF-1D04-4624-80EB-E6495DA5525A}" type="sibTrans" cxnId="{E553079D-0E9B-4BEB-A632-1D57C522AC4D}">
      <dgm:prSet/>
      <dgm:spPr/>
      <dgm:t>
        <a:bodyPr/>
        <a:lstStyle/>
        <a:p>
          <a:endParaRPr lang="pt-BR"/>
        </a:p>
      </dgm:t>
    </dgm:pt>
    <dgm:pt modelId="{4DB2165C-B023-4F36-AEE2-CAED0D751980}">
      <dgm:prSet/>
      <dgm:spPr/>
      <dgm:t>
        <a:bodyPr/>
        <a:lstStyle/>
        <a:p>
          <a:pPr rtl="0"/>
          <a:r>
            <a:rPr lang="pt-BR" dirty="0" smtClean="0"/>
            <a:t>Executado</a:t>
          </a:r>
          <a:endParaRPr lang="pt-BR" dirty="0"/>
        </a:p>
      </dgm:t>
    </dgm:pt>
    <dgm:pt modelId="{27C29C72-BED6-4873-B4CA-810EAE004E7E}" type="parTrans" cxnId="{40C451D8-11C3-4759-A50C-7DB2906E7EC4}">
      <dgm:prSet/>
      <dgm:spPr/>
      <dgm:t>
        <a:bodyPr/>
        <a:lstStyle/>
        <a:p>
          <a:endParaRPr lang="pt-BR"/>
        </a:p>
      </dgm:t>
    </dgm:pt>
    <dgm:pt modelId="{1E08B565-676A-4BF5-AE65-977074EC3086}" type="sibTrans" cxnId="{40C451D8-11C3-4759-A50C-7DB2906E7EC4}">
      <dgm:prSet/>
      <dgm:spPr/>
      <dgm:t>
        <a:bodyPr/>
        <a:lstStyle/>
        <a:p>
          <a:endParaRPr lang="pt-BR"/>
        </a:p>
      </dgm:t>
    </dgm:pt>
    <dgm:pt modelId="{BD65BE35-2EBC-47C6-A64B-819D5C44C66E}">
      <dgm:prSet/>
      <dgm:spPr/>
      <dgm:t>
        <a:bodyPr/>
        <a:lstStyle/>
        <a:p>
          <a:pPr rtl="0"/>
          <a:r>
            <a:rPr lang="pt-BR" dirty="0" smtClean="0"/>
            <a:t>Controlado</a:t>
          </a:r>
          <a:endParaRPr lang="pt-BR" dirty="0"/>
        </a:p>
      </dgm:t>
    </dgm:pt>
    <dgm:pt modelId="{0DB1DDB0-1B91-4A48-804F-A6D1885832A5}" type="parTrans" cxnId="{E3DE1627-1565-494D-BC03-C5A727A2C304}">
      <dgm:prSet/>
      <dgm:spPr/>
      <dgm:t>
        <a:bodyPr/>
        <a:lstStyle/>
        <a:p>
          <a:endParaRPr lang="pt-BR"/>
        </a:p>
      </dgm:t>
    </dgm:pt>
    <dgm:pt modelId="{5AE8A654-537E-41F3-B416-EF06BE94C718}" type="sibTrans" cxnId="{E3DE1627-1565-494D-BC03-C5A727A2C304}">
      <dgm:prSet/>
      <dgm:spPr/>
      <dgm:t>
        <a:bodyPr/>
        <a:lstStyle/>
        <a:p>
          <a:endParaRPr lang="pt-BR"/>
        </a:p>
      </dgm:t>
    </dgm:pt>
    <dgm:pt modelId="{3CC2342E-480F-4161-917D-63BC3FD98827}">
      <dgm:prSet/>
      <dgm:spPr/>
      <dgm:t>
        <a:bodyPr/>
        <a:lstStyle/>
        <a:p>
          <a:pPr rtl="0"/>
          <a:r>
            <a:rPr lang="pt-BR" dirty="0" smtClean="0"/>
            <a:t>Monitorado e</a:t>
          </a:r>
          <a:endParaRPr lang="pt-BR" dirty="0"/>
        </a:p>
      </dgm:t>
    </dgm:pt>
    <dgm:pt modelId="{E08965D2-7B19-4BAC-9B45-F04C16CD7B96}" type="parTrans" cxnId="{AD9DB3E3-C4FC-4588-9C0D-743D3006BABA}">
      <dgm:prSet/>
      <dgm:spPr/>
      <dgm:t>
        <a:bodyPr/>
        <a:lstStyle/>
        <a:p>
          <a:endParaRPr lang="pt-BR"/>
        </a:p>
      </dgm:t>
    </dgm:pt>
    <dgm:pt modelId="{B2A72548-BFC7-4B18-9BB6-B106AD8324D7}" type="sibTrans" cxnId="{AD9DB3E3-C4FC-4588-9C0D-743D3006BABA}">
      <dgm:prSet/>
      <dgm:spPr/>
      <dgm:t>
        <a:bodyPr/>
        <a:lstStyle/>
        <a:p>
          <a:endParaRPr lang="pt-BR"/>
        </a:p>
      </dgm:t>
    </dgm:pt>
    <dgm:pt modelId="{04399835-1B39-4640-84E8-3207C35533FD}">
      <dgm:prSet/>
      <dgm:spPr/>
      <dgm:t>
        <a:bodyPr/>
        <a:lstStyle/>
        <a:p>
          <a:pPr rtl="0"/>
          <a:r>
            <a:rPr lang="pt-BR" dirty="0" smtClean="0"/>
            <a:t>Encerrado.</a:t>
          </a:r>
          <a:endParaRPr lang="pt-BR" dirty="0"/>
        </a:p>
      </dgm:t>
    </dgm:pt>
    <dgm:pt modelId="{C70CFE89-AD37-4AC6-A3BD-09ECD3C12941}" type="parTrans" cxnId="{D2A08323-EF17-46B9-A06C-5121E8B9DEA5}">
      <dgm:prSet/>
      <dgm:spPr/>
      <dgm:t>
        <a:bodyPr/>
        <a:lstStyle/>
        <a:p>
          <a:endParaRPr lang="pt-BR"/>
        </a:p>
      </dgm:t>
    </dgm:pt>
    <dgm:pt modelId="{67B787E9-39BE-4E45-BE93-3D72E600846F}" type="sibTrans" cxnId="{D2A08323-EF17-46B9-A06C-5121E8B9DEA5}">
      <dgm:prSet/>
      <dgm:spPr/>
      <dgm:t>
        <a:bodyPr/>
        <a:lstStyle/>
        <a:p>
          <a:endParaRPr lang="pt-BR"/>
        </a:p>
      </dgm:t>
    </dgm:pt>
    <dgm:pt modelId="{9212EE69-C180-4D77-8A66-90AC11109E7B}" type="pres">
      <dgm:prSet presAssocID="{0B2410E3-C89B-47DA-A733-53E478AED2A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CEAECA-88E2-4116-8729-A84381D22148}" type="pres">
      <dgm:prSet presAssocID="{41751586-9F02-4C34-A8D9-E459A27659CB}" presName="roof" presStyleLbl="dkBgShp" presStyleIdx="0" presStyleCnt="2"/>
      <dgm:spPr/>
      <dgm:t>
        <a:bodyPr/>
        <a:lstStyle/>
        <a:p>
          <a:endParaRPr lang="pt-BR"/>
        </a:p>
      </dgm:t>
    </dgm:pt>
    <dgm:pt modelId="{28823D4B-5F82-4A9D-8707-98C883F58F1E}" type="pres">
      <dgm:prSet presAssocID="{41751586-9F02-4C34-A8D9-E459A27659CB}" presName="pillars" presStyleCnt="0"/>
      <dgm:spPr/>
      <dgm:t>
        <a:bodyPr/>
        <a:lstStyle/>
        <a:p>
          <a:endParaRPr lang="pt-BR"/>
        </a:p>
      </dgm:t>
    </dgm:pt>
    <dgm:pt modelId="{8CBE5C96-FDB4-4A2B-A2AF-BD9F7DDB05CA}" type="pres">
      <dgm:prSet presAssocID="{41751586-9F02-4C34-A8D9-E459A27659CB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E982D1-76C4-4162-8AF9-785F52FB70FA}" type="pres">
      <dgm:prSet presAssocID="{75DA0C69-7215-435B-A93E-F47AA12D3A3E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9DD196-3606-438E-BA8F-7B16D533C6AE}" type="pres">
      <dgm:prSet presAssocID="{41751586-9F02-4C34-A8D9-E459A27659CB}" presName="base" presStyleLbl="dkBgShp" presStyleIdx="1" presStyleCnt="2"/>
      <dgm:spPr/>
      <dgm:t>
        <a:bodyPr/>
        <a:lstStyle/>
        <a:p>
          <a:endParaRPr lang="pt-BR"/>
        </a:p>
      </dgm:t>
    </dgm:pt>
  </dgm:ptLst>
  <dgm:cxnLst>
    <dgm:cxn modelId="{87857EC6-EEA0-4C04-847D-48B256C852DC}" srcId="{41751586-9F02-4C34-A8D9-E459A27659CB}" destId="{75DA0C69-7215-435B-A93E-F47AA12D3A3E}" srcOrd="1" destOrd="0" parTransId="{F32D3549-4633-4F89-8B67-3429A1953317}" sibTransId="{F03CB75A-E5C0-4F09-8C9A-8E80559EBB71}"/>
    <dgm:cxn modelId="{A16085B7-A3E9-4E06-A5DE-DD446C97B71A}" type="presOf" srcId="{3203CC73-9344-4874-B766-2BE9FC031610}" destId="{8CBE5C96-FDB4-4A2B-A2AF-BD9F7DDB05CA}" srcOrd="0" destOrd="0" presId="urn:microsoft.com/office/officeart/2005/8/layout/hList3"/>
    <dgm:cxn modelId="{FB14B53F-510C-4C23-9075-F6ECF307C1E9}" srcId="{41751586-9F02-4C34-A8D9-E459A27659CB}" destId="{3203CC73-9344-4874-B766-2BE9FC031610}" srcOrd="0" destOrd="0" parTransId="{A167FF3D-1A35-44DF-9AAF-C9224EDD1080}" sibTransId="{91B4461F-1B25-4D3E-85D8-7CE9F21473E0}"/>
    <dgm:cxn modelId="{E3DE1627-1565-494D-BC03-C5A727A2C304}" srcId="{3203CC73-9344-4874-B766-2BE9FC031610}" destId="{BD65BE35-2EBC-47C6-A64B-819D5C44C66E}" srcOrd="1" destOrd="0" parTransId="{0DB1DDB0-1B91-4A48-804F-A6D1885832A5}" sibTransId="{5AE8A654-537E-41F3-B416-EF06BE94C718}"/>
    <dgm:cxn modelId="{6DA28473-902E-4366-BE24-ADA1B2EAD3A4}" type="presOf" srcId="{75DA0C69-7215-435B-A93E-F47AA12D3A3E}" destId="{D5E982D1-76C4-4162-8AF9-785F52FB70FA}" srcOrd="0" destOrd="0" presId="urn:microsoft.com/office/officeart/2005/8/layout/hList3"/>
    <dgm:cxn modelId="{AD9DB3E3-C4FC-4588-9C0D-743D3006BABA}" srcId="{3203CC73-9344-4874-B766-2BE9FC031610}" destId="{3CC2342E-480F-4161-917D-63BC3FD98827}" srcOrd="2" destOrd="0" parTransId="{E08965D2-7B19-4BAC-9B45-F04C16CD7B96}" sibTransId="{B2A72548-BFC7-4B18-9BB6-B106AD8324D7}"/>
    <dgm:cxn modelId="{E553079D-0E9B-4BEB-A632-1D57C522AC4D}" srcId="{0B2410E3-C89B-47DA-A733-53E478AED2AB}" destId="{41751586-9F02-4C34-A8D9-E459A27659CB}" srcOrd="0" destOrd="0" parTransId="{E522B454-3D4E-41C5-A8E0-BC0E83210CEB}" sibTransId="{911598BF-1D04-4624-80EB-E6495DA5525A}"/>
    <dgm:cxn modelId="{D2A08323-EF17-46B9-A06C-5121E8B9DEA5}" srcId="{3203CC73-9344-4874-B766-2BE9FC031610}" destId="{04399835-1B39-4640-84E8-3207C35533FD}" srcOrd="3" destOrd="0" parTransId="{C70CFE89-AD37-4AC6-A3BD-09ECD3C12941}" sibTransId="{67B787E9-39BE-4E45-BE93-3D72E600846F}"/>
    <dgm:cxn modelId="{010767FD-36A3-4F1D-A4E9-548A14BE1374}" type="presOf" srcId="{BD65BE35-2EBC-47C6-A64B-819D5C44C66E}" destId="{8CBE5C96-FDB4-4A2B-A2AF-BD9F7DDB05CA}" srcOrd="0" destOrd="2" presId="urn:microsoft.com/office/officeart/2005/8/layout/hList3"/>
    <dgm:cxn modelId="{40C451D8-11C3-4759-A50C-7DB2906E7EC4}" srcId="{3203CC73-9344-4874-B766-2BE9FC031610}" destId="{4DB2165C-B023-4F36-AEE2-CAED0D751980}" srcOrd="0" destOrd="0" parTransId="{27C29C72-BED6-4873-B4CA-810EAE004E7E}" sibTransId="{1E08B565-676A-4BF5-AE65-977074EC3086}"/>
    <dgm:cxn modelId="{8A2C7E06-3D2D-4B77-A2AB-DC7E3B06204F}" type="presOf" srcId="{04399835-1B39-4640-84E8-3207C35533FD}" destId="{8CBE5C96-FDB4-4A2B-A2AF-BD9F7DDB05CA}" srcOrd="0" destOrd="4" presId="urn:microsoft.com/office/officeart/2005/8/layout/hList3"/>
    <dgm:cxn modelId="{31E8B2C6-C965-4C08-AF01-C95696E2C25C}" type="presOf" srcId="{0B2410E3-C89B-47DA-A733-53E478AED2AB}" destId="{9212EE69-C180-4D77-8A66-90AC11109E7B}" srcOrd="0" destOrd="0" presId="urn:microsoft.com/office/officeart/2005/8/layout/hList3"/>
    <dgm:cxn modelId="{DE3E607A-3E60-44E9-89D9-6B14B4709CCE}" type="presOf" srcId="{4DB2165C-B023-4F36-AEE2-CAED0D751980}" destId="{8CBE5C96-FDB4-4A2B-A2AF-BD9F7DDB05CA}" srcOrd="0" destOrd="1" presId="urn:microsoft.com/office/officeart/2005/8/layout/hList3"/>
    <dgm:cxn modelId="{9F40146B-E34A-443C-876F-9493B85D6369}" type="presOf" srcId="{3CC2342E-480F-4161-917D-63BC3FD98827}" destId="{8CBE5C96-FDB4-4A2B-A2AF-BD9F7DDB05CA}" srcOrd="0" destOrd="3" presId="urn:microsoft.com/office/officeart/2005/8/layout/hList3"/>
    <dgm:cxn modelId="{4D276AC6-52BC-4425-B401-0AA400A5340E}" type="presOf" srcId="{41751586-9F02-4C34-A8D9-E459A27659CB}" destId="{9ECEAECA-88E2-4116-8729-A84381D22148}" srcOrd="0" destOrd="0" presId="urn:microsoft.com/office/officeart/2005/8/layout/hList3"/>
    <dgm:cxn modelId="{57756426-36EE-4358-A83B-3F1DD1AF2744}" type="presParOf" srcId="{9212EE69-C180-4D77-8A66-90AC11109E7B}" destId="{9ECEAECA-88E2-4116-8729-A84381D22148}" srcOrd="0" destOrd="0" presId="urn:microsoft.com/office/officeart/2005/8/layout/hList3"/>
    <dgm:cxn modelId="{93DA845F-A03B-41D0-95F5-B084E1733C82}" type="presParOf" srcId="{9212EE69-C180-4D77-8A66-90AC11109E7B}" destId="{28823D4B-5F82-4A9D-8707-98C883F58F1E}" srcOrd="1" destOrd="0" presId="urn:microsoft.com/office/officeart/2005/8/layout/hList3"/>
    <dgm:cxn modelId="{6CE6A2A8-D19A-4FD2-B9DC-A575FE2D2330}" type="presParOf" srcId="{28823D4B-5F82-4A9D-8707-98C883F58F1E}" destId="{8CBE5C96-FDB4-4A2B-A2AF-BD9F7DDB05CA}" srcOrd="0" destOrd="0" presId="urn:microsoft.com/office/officeart/2005/8/layout/hList3"/>
    <dgm:cxn modelId="{61AE7AAF-42F6-4681-A285-F6B71EBA75FC}" type="presParOf" srcId="{28823D4B-5F82-4A9D-8707-98C883F58F1E}" destId="{D5E982D1-76C4-4162-8AF9-785F52FB70FA}" srcOrd="1" destOrd="0" presId="urn:microsoft.com/office/officeart/2005/8/layout/hList3"/>
    <dgm:cxn modelId="{B5BFD016-2A3D-4D98-95FA-854F25CC3114}" type="presParOf" srcId="{9212EE69-C180-4D77-8A66-90AC11109E7B}" destId="{D79DD196-3606-438E-BA8F-7B16D533C6A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CFA7E1-561E-4CF2-8BC0-652F87A463F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8C00B98-417A-44C3-9035-1624A709A194}">
      <dgm:prSet/>
      <dgm:spPr/>
      <dgm:t>
        <a:bodyPr/>
        <a:lstStyle/>
        <a:p>
          <a:pPr rtl="0"/>
          <a:r>
            <a:rPr lang="pt-BR" b="1" smtClean="0"/>
            <a:t>Entradas</a:t>
          </a:r>
          <a:endParaRPr lang="pt-BR"/>
        </a:p>
      </dgm:t>
    </dgm:pt>
    <dgm:pt modelId="{9BA0EE5C-12F8-4F9C-8132-7CBD62AA1D2F}" type="parTrans" cxnId="{5DC15A35-BD79-4F5F-8469-3E6432A928D4}">
      <dgm:prSet/>
      <dgm:spPr/>
      <dgm:t>
        <a:bodyPr/>
        <a:lstStyle/>
        <a:p>
          <a:endParaRPr lang="pt-BR"/>
        </a:p>
      </dgm:t>
    </dgm:pt>
    <dgm:pt modelId="{2295CAE8-A50C-404C-BAF8-6C36E55239B4}" type="sibTrans" cxnId="{5DC15A35-BD79-4F5F-8469-3E6432A928D4}">
      <dgm:prSet/>
      <dgm:spPr/>
      <dgm:t>
        <a:bodyPr/>
        <a:lstStyle/>
        <a:p>
          <a:endParaRPr lang="pt-BR"/>
        </a:p>
      </dgm:t>
    </dgm:pt>
    <dgm:pt modelId="{7DE13387-1341-4C5D-A22C-632F888D06FF}">
      <dgm:prSet custT="1"/>
      <dgm:spPr>
        <a:noFill/>
      </dgm:spPr>
      <dgm:t>
        <a:bodyPr/>
        <a:lstStyle/>
        <a:p>
          <a:pPr rtl="0"/>
          <a:r>
            <a:rPr lang="pt-BR" sz="1600" dirty="0" smtClean="0">
              <a:hlinkClick xmlns:r="http://schemas.openxmlformats.org/officeDocument/2006/relationships" r:id="rId1"/>
            </a:rPr>
            <a:t>Plano de gerenciamento do projeto</a:t>
          </a:r>
          <a:endParaRPr lang="pt-BR" sz="1600" dirty="0"/>
        </a:p>
      </dgm:t>
    </dgm:pt>
    <dgm:pt modelId="{AB0674DA-3BC3-4C71-A946-D220C5CCC6CC}" type="parTrans" cxnId="{E3EC584E-9A97-4606-97E8-C7C50262B5A6}">
      <dgm:prSet/>
      <dgm:spPr/>
      <dgm:t>
        <a:bodyPr/>
        <a:lstStyle/>
        <a:p>
          <a:endParaRPr lang="pt-BR"/>
        </a:p>
      </dgm:t>
    </dgm:pt>
    <dgm:pt modelId="{6435BB80-F60D-4B0C-896C-018D6849AD97}" type="sibTrans" cxnId="{E3EC584E-9A97-4606-97E8-C7C50262B5A6}">
      <dgm:prSet/>
      <dgm:spPr/>
      <dgm:t>
        <a:bodyPr/>
        <a:lstStyle/>
        <a:p>
          <a:endParaRPr lang="pt-BR"/>
        </a:p>
      </dgm:t>
    </dgm:pt>
    <dgm:pt modelId="{545E81C2-D25C-40E3-8891-8E5175943BD4}">
      <dgm:prSet custT="1"/>
      <dgm:spPr>
        <a:noFill/>
      </dgm:spPr>
      <dgm:t>
        <a:bodyPr/>
        <a:lstStyle/>
        <a:p>
          <a:pPr rtl="0"/>
          <a:r>
            <a:rPr lang="pt-BR" sz="1600" smtClean="0">
              <a:hlinkClick xmlns:r="http://schemas.openxmlformats.org/officeDocument/2006/relationships" r:id="rId2"/>
            </a:rPr>
            <a:t>Entregas aceitas</a:t>
          </a:r>
          <a:endParaRPr lang="pt-BR" sz="1600"/>
        </a:p>
      </dgm:t>
    </dgm:pt>
    <dgm:pt modelId="{D67F0A4A-DF09-4249-A9F5-9D3567FD842B}" type="parTrans" cxnId="{D4B78681-BF31-4115-9079-91D1290AB6F9}">
      <dgm:prSet/>
      <dgm:spPr/>
      <dgm:t>
        <a:bodyPr/>
        <a:lstStyle/>
        <a:p>
          <a:endParaRPr lang="pt-BR"/>
        </a:p>
      </dgm:t>
    </dgm:pt>
    <dgm:pt modelId="{57593410-227C-4CDD-A33C-A1AB094BF988}" type="sibTrans" cxnId="{D4B78681-BF31-4115-9079-91D1290AB6F9}">
      <dgm:prSet/>
      <dgm:spPr/>
      <dgm:t>
        <a:bodyPr/>
        <a:lstStyle/>
        <a:p>
          <a:endParaRPr lang="pt-BR"/>
        </a:p>
      </dgm:t>
    </dgm:pt>
    <dgm:pt modelId="{337D5ACC-1283-4B4E-A5B5-F43B2ACFD1E3}">
      <dgm:prSet custT="1"/>
      <dgm:spPr>
        <a:noFill/>
      </dgm:spPr>
      <dgm:t>
        <a:bodyPr/>
        <a:lstStyle/>
        <a:p>
          <a:pPr rtl="0"/>
          <a:r>
            <a:rPr lang="pt-BR" sz="1600" smtClean="0">
              <a:hlinkClick xmlns:r="http://schemas.openxmlformats.org/officeDocument/2006/relationships" r:id="rId3"/>
            </a:rPr>
            <a:t>Ativos de processos organizacionais</a:t>
          </a:r>
          <a:endParaRPr lang="pt-BR" sz="1600"/>
        </a:p>
      </dgm:t>
    </dgm:pt>
    <dgm:pt modelId="{EBBC2364-D289-45D3-B27A-A90062971EE9}" type="parTrans" cxnId="{83A97393-306B-44B5-81F8-5670976C387A}">
      <dgm:prSet/>
      <dgm:spPr/>
      <dgm:t>
        <a:bodyPr/>
        <a:lstStyle/>
        <a:p>
          <a:endParaRPr lang="pt-BR"/>
        </a:p>
      </dgm:t>
    </dgm:pt>
    <dgm:pt modelId="{DE559B6D-74FA-4CD0-8D35-0FFC7BE296FB}" type="sibTrans" cxnId="{83A97393-306B-44B5-81F8-5670976C387A}">
      <dgm:prSet/>
      <dgm:spPr/>
      <dgm:t>
        <a:bodyPr/>
        <a:lstStyle/>
        <a:p>
          <a:endParaRPr lang="pt-BR"/>
        </a:p>
      </dgm:t>
    </dgm:pt>
    <dgm:pt modelId="{84E708D7-5C93-4852-9E63-B6FE059D1DA1}">
      <dgm:prSet/>
      <dgm:spPr/>
      <dgm:t>
        <a:bodyPr/>
        <a:lstStyle/>
        <a:p>
          <a:pPr rtl="0"/>
          <a:r>
            <a:rPr lang="pt-BR" b="1" smtClean="0"/>
            <a:t>Ferramentas</a:t>
          </a:r>
          <a:endParaRPr lang="pt-BR"/>
        </a:p>
      </dgm:t>
    </dgm:pt>
    <dgm:pt modelId="{44F442D8-FAA6-4123-A40C-065E9A2E90FF}" type="parTrans" cxnId="{F14F2B3D-2E62-428C-944F-650455145ECE}">
      <dgm:prSet/>
      <dgm:spPr/>
      <dgm:t>
        <a:bodyPr/>
        <a:lstStyle/>
        <a:p>
          <a:endParaRPr lang="pt-BR"/>
        </a:p>
      </dgm:t>
    </dgm:pt>
    <dgm:pt modelId="{9F5EB00B-0480-4733-B917-70D259A0F744}" type="sibTrans" cxnId="{F14F2B3D-2E62-428C-944F-650455145ECE}">
      <dgm:prSet/>
      <dgm:spPr/>
      <dgm:t>
        <a:bodyPr/>
        <a:lstStyle/>
        <a:p>
          <a:endParaRPr lang="pt-BR"/>
        </a:p>
      </dgm:t>
    </dgm:pt>
    <dgm:pt modelId="{57BBDF56-325C-4244-9379-20E4474E2032}">
      <dgm:prSet custT="1"/>
      <dgm:spPr>
        <a:noFill/>
      </dgm:spPr>
      <dgm:t>
        <a:bodyPr/>
        <a:lstStyle/>
        <a:p>
          <a:pPr rtl="0"/>
          <a:r>
            <a:rPr lang="pt-BR" sz="1600" dirty="0" smtClean="0">
              <a:hlinkClick xmlns:r="http://schemas.openxmlformats.org/officeDocument/2006/relationships" r:id="rId4"/>
            </a:rPr>
            <a:t>Opinião especializada</a:t>
          </a:r>
          <a:endParaRPr lang="pt-BR" sz="1600" dirty="0"/>
        </a:p>
      </dgm:t>
    </dgm:pt>
    <dgm:pt modelId="{B9A1AE9F-1B4F-45D7-A1E6-A960277C858F}" type="parTrans" cxnId="{1AE19F4B-8FDB-4B7A-9163-EAED26FA12C8}">
      <dgm:prSet/>
      <dgm:spPr/>
      <dgm:t>
        <a:bodyPr/>
        <a:lstStyle/>
        <a:p>
          <a:endParaRPr lang="pt-BR"/>
        </a:p>
      </dgm:t>
    </dgm:pt>
    <dgm:pt modelId="{CB2C2A10-D777-40E5-9DD2-34ED6CEFAFDB}" type="sibTrans" cxnId="{1AE19F4B-8FDB-4B7A-9163-EAED26FA12C8}">
      <dgm:prSet/>
      <dgm:spPr/>
      <dgm:t>
        <a:bodyPr/>
        <a:lstStyle/>
        <a:p>
          <a:endParaRPr lang="pt-BR"/>
        </a:p>
      </dgm:t>
    </dgm:pt>
    <dgm:pt modelId="{3C3FE8D5-FB40-4397-9E1F-4F64706687D0}">
      <dgm:prSet custT="1"/>
      <dgm:spPr>
        <a:noFill/>
      </dgm:spPr>
      <dgm:t>
        <a:bodyPr/>
        <a:lstStyle/>
        <a:p>
          <a:pPr rtl="0"/>
          <a:r>
            <a:rPr lang="pt-BR" sz="1600" smtClean="0">
              <a:hlinkClick xmlns:r="http://schemas.openxmlformats.org/officeDocument/2006/relationships" r:id="rId5"/>
            </a:rPr>
            <a:t>Técnicas analíticas</a:t>
          </a:r>
          <a:endParaRPr lang="pt-BR" sz="1600"/>
        </a:p>
      </dgm:t>
    </dgm:pt>
    <dgm:pt modelId="{23CE7D44-1172-45E9-9200-1CEDB549B452}" type="parTrans" cxnId="{EE3664B2-DBA8-4870-8EF1-3BED0FF81B76}">
      <dgm:prSet/>
      <dgm:spPr/>
      <dgm:t>
        <a:bodyPr/>
        <a:lstStyle/>
        <a:p>
          <a:endParaRPr lang="pt-BR"/>
        </a:p>
      </dgm:t>
    </dgm:pt>
    <dgm:pt modelId="{3A8FE63D-C93D-43F1-AFE5-8100D3F4B9D2}" type="sibTrans" cxnId="{EE3664B2-DBA8-4870-8EF1-3BED0FF81B76}">
      <dgm:prSet/>
      <dgm:spPr/>
      <dgm:t>
        <a:bodyPr/>
        <a:lstStyle/>
        <a:p>
          <a:endParaRPr lang="pt-BR"/>
        </a:p>
      </dgm:t>
    </dgm:pt>
    <dgm:pt modelId="{51E39AAF-65A6-4679-AB5B-62E3F261B007}">
      <dgm:prSet custT="1"/>
      <dgm:spPr>
        <a:noFill/>
      </dgm:spPr>
      <dgm:t>
        <a:bodyPr/>
        <a:lstStyle/>
        <a:p>
          <a:pPr rtl="0"/>
          <a:r>
            <a:rPr lang="pt-BR" sz="1600" smtClean="0">
              <a:hlinkClick xmlns:r="http://schemas.openxmlformats.org/officeDocument/2006/relationships" r:id="rId6"/>
            </a:rPr>
            <a:t>Reuniões</a:t>
          </a:r>
          <a:endParaRPr lang="pt-BR" sz="1600"/>
        </a:p>
      </dgm:t>
    </dgm:pt>
    <dgm:pt modelId="{92D38B78-1772-46F8-B9F6-88E2F8104C7F}" type="parTrans" cxnId="{71AD1609-CE60-4983-8EDA-BC59FBABE3A9}">
      <dgm:prSet/>
      <dgm:spPr/>
      <dgm:t>
        <a:bodyPr/>
        <a:lstStyle/>
        <a:p>
          <a:endParaRPr lang="pt-BR"/>
        </a:p>
      </dgm:t>
    </dgm:pt>
    <dgm:pt modelId="{801269F4-CB70-4BF2-A98F-75902AF73412}" type="sibTrans" cxnId="{71AD1609-CE60-4983-8EDA-BC59FBABE3A9}">
      <dgm:prSet/>
      <dgm:spPr/>
      <dgm:t>
        <a:bodyPr/>
        <a:lstStyle/>
        <a:p>
          <a:endParaRPr lang="pt-BR"/>
        </a:p>
      </dgm:t>
    </dgm:pt>
    <dgm:pt modelId="{05245874-9550-48BC-B3A0-7228C40BE767}">
      <dgm:prSet/>
      <dgm:spPr/>
      <dgm:t>
        <a:bodyPr/>
        <a:lstStyle/>
        <a:p>
          <a:pPr rtl="0"/>
          <a:r>
            <a:rPr lang="pt-BR" b="1" smtClean="0"/>
            <a:t>Saídas</a:t>
          </a:r>
          <a:endParaRPr lang="pt-BR"/>
        </a:p>
      </dgm:t>
    </dgm:pt>
    <dgm:pt modelId="{9D72AC1E-F7D3-4B56-9BF9-656B1F10A343}" type="parTrans" cxnId="{95F0A23D-F491-40B3-B088-719EAD4933D1}">
      <dgm:prSet/>
      <dgm:spPr/>
      <dgm:t>
        <a:bodyPr/>
        <a:lstStyle/>
        <a:p>
          <a:endParaRPr lang="pt-BR"/>
        </a:p>
      </dgm:t>
    </dgm:pt>
    <dgm:pt modelId="{C4176AF3-EB4C-4F6B-8BD7-00E6AA199BC0}" type="sibTrans" cxnId="{95F0A23D-F491-40B3-B088-719EAD4933D1}">
      <dgm:prSet/>
      <dgm:spPr/>
      <dgm:t>
        <a:bodyPr/>
        <a:lstStyle/>
        <a:p>
          <a:endParaRPr lang="pt-BR"/>
        </a:p>
      </dgm:t>
    </dgm:pt>
    <dgm:pt modelId="{48B429D8-1383-4675-8E08-6A70B9B94401}">
      <dgm:prSet custT="1"/>
      <dgm:spPr>
        <a:noFill/>
      </dgm:spPr>
      <dgm:t>
        <a:bodyPr/>
        <a:lstStyle/>
        <a:p>
          <a:pPr rtl="0"/>
          <a:r>
            <a:rPr lang="pt-BR" sz="1600" smtClean="0">
              <a:hlinkClick xmlns:r="http://schemas.openxmlformats.org/officeDocument/2006/relationships" r:id="rId7"/>
            </a:rPr>
            <a:t>Transição do produto, serviço ou resultado final</a:t>
          </a:r>
          <a:endParaRPr lang="pt-BR" sz="1600"/>
        </a:p>
      </dgm:t>
    </dgm:pt>
    <dgm:pt modelId="{FBF3B4E8-3567-4677-8B32-6840FBBAD4A0}" type="parTrans" cxnId="{3DED28A3-E1B6-48FA-92EE-291884D8F83E}">
      <dgm:prSet/>
      <dgm:spPr/>
      <dgm:t>
        <a:bodyPr/>
        <a:lstStyle/>
        <a:p>
          <a:endParaRPr lang="pt-BR"/>
        </a:p>
      </dgm:t>
    </dgm:pt>
    <dgm:pt modelId="{B9BBE7DE-218A-4360-A6C8-42A5D9E32EB7}" type="sibTrans" cxnId="{3DED28A3-E1B6-48FA-92EE-291884D8F83E}">
      <dgm:prSet/>
      <dgm:spPr/>
      <dgm:t>
        <a:bodyPr/>
        <a:lstStyle/>
        <a:p>
          <a:endParaRPr lang="pt-BR"/>
        </a:p>
      </dgm:t>
    </dgm:pt>
    <dgm:pt modelId="{181AA02D-42E6-42FF-9D38-823EE847DAF0}">
      <dgm:prSet custT="1"/>
      <dgm:spPr>
        <a:noFill/>
      </dgm:spPr>
      <dgm:t>
        <a:bodyPr/>
        <a:lstStyle/>
        <a:p>
          <a:pPr rtl="0"/>
          <a:r>
            <a:rPr lang="pt-BR" sz="1600" smtClean="0"/>
            <a:t>Atualizações nos </a:t>
          </a:r>
          <a:r>
            <a:rPr lang="pt-BR" sz="1600" smtClean="0">
              <a:hlinkClick xmlns:r="http://schemas.openxmlformats.org/officeDocument/2006/relationships" r:id="rId3"/>
            </a:rPr>
            <a:t>ativos de processos organizacionais</a:t>
          </a:r>
          <a:endParaRPr lang="pt-BR" sz="1600"/>
        </a:p>
      </dgm:t>
    </dgm:pt>
    <dgm:pt modelId="{50A36114-973C-48F6-820C-9CE5EC01D086}" type="parTrans" cxnId="{E3D6E96F-71CB-441E-BC63-B24DB1E54144}">
      <dgm:prSet/>
      <dgm:spPr/>
      <dgm:t>
        <a:bodyPr/>
        <a:lstStyle/>
        <a:p>
          <a:endParaRPr lang="pt-BR"/>
        </a:p>
      </dgm:t>
    </dgm:pt>
    <dgm:pt modelId="{F8D7693A-2C25-4253-BEA0-C312B41827B7}" type="sibTrans" cxnId="{E3D6E96F-71CB-441E-BC63-B24DB1E54144}">
      <dgm:prSet/>
      <dgm:spPr/>
      <dgm:t>
        <a:bodyPr/>
        <a:lstStyle/>
        <a:p>
          <a:endParaRPr lang="pt-BR"/>
        </a:p>
      </dgm:t>
    </dgm:pt>
    <dgm:pt modelId="{7C487509-1249-498C-8545-2EFCDA92CBA3}" type="pres">
      <dgm:prSet presAssocID="{3BCFA7E1-561E-4CF2-8BC0-652F87A463FC}" presName="diagram" presStyleCnt="0">
        <dgm:presLayoutVars>
          <dgm:dir/>
          <dgm:animLvl val="lvl"/>
          <dgm:resizeHandles val="exact"/>
        </dgm:presLayoutVars>
      </dgm:prSet>
      <dgm:spPr/>
    </dgm:pt>
    <dgm:pt modelId="{080378EE-CD79-4146-ABFB-49C8A6A0B418}" type="pres">
      <dgm:prSet presAssocID="{18C00B98-417A-44C3-9035-1624A709A194}" presName="compNode" presStyleCnt="0"/>
      <dgm:spPr/>
    </dgm:pt>
    <dgm:pt modelId="{2319A58B-8F62-4C85-AB95-65D59F52AA9D}" type="pres">
      <dgm:prSet presAssocID="{18C00B98-417A-44C3-9035-1624A709A194}" presName="childRect" presStyleLbl="bgAcc1" presStyleIdx="0" presStyleCnt="3">
        <dgm:presLayoutVars>
          <dgm:bulletEnabled val="1"/>
        </dgm:presLayoutVars>
      </dgm:prSet>
      <dgm:spPr/>
    </dgm:pt>
    <dgm:pt modelId="{0F2A335C-323F-48AB-BB42-844D7CB1D7E6}" type="pres">
      <dgm:prSet presAssocID="{18C00B98-417A-44C3-9035-1624A709A19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B000DBC-A73E-4F60-BD2D-C24A25A183C5}" type="pres">
      <dgm:prSet presAssocID="{18C00B98-417A-44C3-9035-1624A709A194}" presName="parentRect" presStyleLbl="alignNode1" presStyleIdx="0" presStyleCnt="3"/>
      <dgm:spPr/>
    </dgm:pt>
    <dgm:pt modelId="{80A079C5-E67B-4BFC-998D-5D17DB4294E6}" type="pres">
      <dgm:prSet presAssocID="{18C00B98-417A-44C3-9035-1624A709A194}" presName="adorn" presStyleLbl="fgAccFollowNode1" presStyleIdx="0" presStyleCnt="3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DE0A7E22-79CA-46C7-A224-820C0F13C9E0}" type="pres">
      <dgm:prSet presAssocID="{2295CAE8-A50C-404C-BAF8-6C36E55239B4}" presName="sibTrans" presStyleLbl="sibTrans2D1" presStyleIdx="0" presStyleCnt="0"/>
      <dgm:spPr/>
    </dgm:pt>
    <dgm:pt modelId="{A07C8128-77DF-4877-8CD8-B0250430A1A1}" type="pres">
      <dgm:prSet presAssocID="{84E708D7-5C93-4852-9E63-B6FE059D1DA1}" presName="compNode" presStyleCnt="0"/>
      <dgm:spPr/>
    </dgm:pt>
    <dgm:pt modelId="{9EDFE5D3-42E0-4E72-BB85-A513AD7C25EB}" type="pres">
      <dgm:prSet presAssocID="{84E708D7-5C93-4852-9E63-B6FE059D1DA1}" presName="childRect" presStyleLbl="bgAcc1" presStyleIdx="1" presStyleCnt="3">
        <dgm:presLayoutVars>
          <dgm:bulletEnabled val="1"/>
        </dgm:presLayoutVars>
      </dgm:prSet>
      <dgm:spPr/>
    </dgm:pt>
    <dgm:pt modelId="{47289ADF-CB20-4BCE-B87E-E70805075F31}" type="pres">
      <dgm:prSet presAssocID="{84E708D7-5C93-4852-9E63-B6FE059D1DA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A2DD02E-BC14-476B-A9F6-2CE3F69E6462}" type="pres">
      <dgm:prSet presAssocID="{84E708D7-5C93-4852-9E63-B6FE059D1DA1}" presName="parentRect" presStyleLbl="alignNode1" presStyleIdx="1" presStyleCnt="3"/>
      <dgm:spPr/>
    </dgm:pt>
    <dgm:pt modelId="{96BBE811-2633-4F4F-8116-C978A4A2B189}" type="pres">
      <dgm:prSet presAssocID="{84E708D7-5C93-4852-9E63-B6FE059D1DA1}" presName="adorn" presStyleLbl="fgAccFollowNode1" presStyleIdx="1" presStyleCnt="3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</dgm:pt>
    <dgm:pt modelId="{4CCC22A4-027E-45B6-A9BA-7239CCA0186F}" type="pres">
      <dgm:prSet presAssocID="{9F5EB00B-0480-4733-B917-70D259A0F744}" presName="sibTrans" presStyleLbl="sibTrans2D1" presStyleIdx="0" presStyleCnt="0"/>
      <dgm:spPr/>
    </dgm:pt>
    <dgm:pt modelId="{DE0B9C60-F533-47CF-A9F1-92D92E119BAC}" type="pres">
      <dgm:prSet presAssocID="{05245874-9550-48BC-B3A0-7228C40BE767}" presName="compNode" presStyleCnt="0"/>
      <dgm:spPr/>
    </dgm:pt>
    <dgm:pt modelId="{DECF4E28-4886-47B6-919C-6B74DB09EE22}" type="pres">
      <dgm:prSet presAssocID="{05245874-9550-48BC-B3A0-7228C40BE767}" presName="childRect" presStyleLbl="bgAcc1" presStyleIdx="2" presStyleCnt="3">
        <dgm:presLayoutVars>
          <dgm:bulletEnabled val="1"/>
        </dgm:presLayoutVars>
      </dgm:prSet>
      <dgm:spPr/>
    </dgm:pt>
    <dgm:pt modelId="{AFCFDE6F-BEB0-475D-8BE8-E6B984BD663D}" type="pres">
      <dgm:prSet presAssocID="{05245874-9550-48BC-B3A0-7228C40BE76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B69E352-47ED-477C-95AC-B515CC51C85A}" type="pres">
      <dgm:prSet presAssocID="{05245874-9550-48BC-B3A0-7228C40BE767}" presName="parentRect" presStyleLbl="alignNode1" presStyleIdx="2" presStyleCnt="3"/>
      <dgm:spPr/>
    </dgm:pt>
    <dgm:pt modelId="{3D6213C1-B80D-4C56-92B5-9C5607D6E9EA}" type="pres">
      <dgm:prSet presAssocID="{05245874-9550-48BC-B3A0-7228C40BE767}" presName="adorn" presStyleLbl="fgAccFollowNode1" presStyleIdx="2" presStyleCnt="3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</dgm:ptLst>
  <dgm:cxnLst>
    <dgm:cxn modelId="{3EBA0E35-2D66-4133-9A9A-3AB250583BB2}" type="presOf" srcId="{3C3FE8D5-FB40-4397-9E1F-4F64706687D0}" destId="{9EDFE5D3-42E0-4E72-BB85-A513AD7C25EB}" srcOrd="0" destOrd="1" presId="urn:microsoft.com/office/officeart/2005/8/layout/bList2"/>
    <dgm:cxn modelId="{E3EC584E-9A97-4606-97E8-C7C50262B5A6}" srcId="{18C00B98-417A-44C3-9035-1624A709A194}" destId="{7DE13387-1341-4C5D-A22C-632F888D06FF}" srcOrd="0" destOrd="0" parTransId="{AB0674DA-3BC3-4C71-A946-D220C5CCC6CC}" sibTransId="{6435BB80-F60D-4B0C-896C-018D6849AD97}"/>
    <dgm:cxn modelId="{DB0378E2-A012-4A33-9233-375378DFBACF}" type="presOf" srcId="{05245874-9550-48BC-B3A0-7228C40BE767}" destId="{5B69E352-47ED-477C-95AC-B515CC51C85A}" srcOrd="1" destOrd="0" presId="urn:microsoft.com/office/officeart/2005/8/layout/bList2"/>
    <dgm:cxn modelId="{205D8626-95C8-466B-84C4-C6E08FBC33DF}" type="presOf" srcId="{2295CAE8-A50C-404C-BAF8-6C36E55239B4}" destId="{DE0A7E22-79CA-46C7-A224-820C0F13C9E0}" srcOrd="0" destOrd="0" presId="urn:microsoft.com/office/officeart/2005/8/layout/bList2"/>
    <dgm:cxn modelId="{83A97393-306B-44B5-81F8-5670976C387A}" srcId="{18C00B98-417A-44C3-9035-1624A709A194}" destId="{337D5ACC-1283-4B4E-A5B5-F43B2ACFD1E3}" srcOrd="2" destOrd="0" parTransId="{EBBC2364-D289-45D3-B27A-A90062971EE9}" sibTransId="{DE559B6D-74FA-4CD0-8D35-0FFC7BE296FB}"/>
    <dgm:cxn modelId="{C85EADE7-D820-44FC-92EC-88D99B4B5BC5}" type="presOf" srcId="{545E81C2-D25C-40E3-8891-8E5175943BD4}" destId="{2319A58B-8F62-4C85-AB95-65D59F52AA9D}" srcOrd="0" destOrd="1" presId="urn:microsoft.com/office/officeart/2005/8/layout/bList2"/>
    <dgm:cxn modelId="{E3D6E96F-71CB-441E-BC63-B24DB1E54144}" srcId="{05245874-9550-48BC-B3A0-7228C40BE767}" destId="{181AA02D-42E6-42FF-9D38-823EE847DAF0}" srcOrd="1" destOrd="0" parTransId="{50A36114-973C-48F6-820C-9CE5EC01D086}" sibTransId="{F8D7693A-2C25-4253-BEA0-C312B41827B7}"/>
    <dgm:cxn modelId="{A733B8FB-5DDD-4BFC-B924-0F2EB5224E73}" type="presOf" srcId="{05245874-9550-48BC-B3A0-7228C40BE767}" destId="{AFCFDE6F-BEB0-475D-8BE8-E6B984BD663D}" srcOrd="0" destOrd="0" presId="urn:microsoft.com/office/officeart/2005/8/layout/bList2"/>
    <dgm:cxn modelId="{F14F2B3D-2E62-428C-944F-650455145ECE}" srcId="{3BCFA7E1-561E-4CF2-8BC0-652F87A463FC}" destId="{84E708D7-5C93-4852-9E63-B6FE059D1DA1}" srcOrd="1" destOrd="0" parTransId="{44F442D8-FAA6-4123-A40C-065E9A2E90FF}" sibTransId="{9F5EB00B-0480-4733-B917-70D259A0F744}"/>
    <dgm:cxn modelId="{3DED28A3-E1B6-48FA-92EE-291884D8F83E}" srcId="{05245874-9550-48BC-B3A0-7228C40BE767}" destId="{48B429D8-1383-4675-8E08-6A70B9B94401}" srcOrd="0" destOrd="0" parTransId="{FBF3B4E8-3567-4677-8B32-6840FBBAD4A0}" sibTransId="{B9BBE7DE-218A-4360-A6C8-42A5D9E32EB7}"/>
    <dgm:cxn modelId="{A9D26215-B303-4D6C-85B9-A9F20FDDB5E4}" type="presOf" srcId="{84E708D7-5C93-4852-9E63-B6FE059D1DA1}" destId="{1A2DD02E-BC14-476B-A9F6-2CE3F69E6462}" srcOrd="1" destOrd="0" presId="urn:microsoft.com/office/officeart/2005/8/layout/bList2"/>
    <dgm:cxn modelId="{5FA4AB33-FA1B-4ED9-ADE6-DDF75A3F2525}" type="presOf" srcId="{7DE13387-1341-4C5D-A22C-632F888D06FF}" destId="{2319A58B-8F62-4C85-AB95-65D59F52AA9D}" srcOrd="0" destOrd="0" presId="urn:microsoft.com/office/officeart/2005/8/layout/bList2"/>
    <dgm:cxn modelId="{221BF3BF-B876-47E9-8693-91A0F4F3FFE1}" type="presOf" srcId="{84E708D7-5C93-4852-9E63-B6FE059D1DA1}" destId="{47289ADF-CB20-4BCE-B87E-E70805075F31}" srcOrd="0" destOrd="0" presId="urn:microsoft.com/office/officeart/2005/8/layout/bList2"/>
    <dgm:cxn modelId="{EE3664B2-DBA8-4870-8EF1-3BED0FF81B76}" srcId="{84E708D7-5C93-4852-9E63-B6FE059D1DA1}" destId="{3C3FE8D5-FB40-4397-9E1F-4F64706687D0}" srcOrd="1" destOrd="0" parTransId="{23CE7D44-1172-45E9-9200-1CEDB549B452}" sibTransId="{3A8FE63D-C93D-43F1-AFE5-8100D3F4B9D2}"/>
    <dgm:cxn modelId="{D4B78681-BF31-4115-9079-91D1290AB6F9}" srcId="{18C00B98-417A-44C3-9035-1624A709A194}" destId="{545E81C2-D25C-40E3-8891-8E5175943BD4}" srcOrd="1" destOrd="0" parTransId="{D67F0A4A-DF09-4249-A9F5-9D3567FD842B}" sibTransId="{57593410-227C-4CDD-A33C-A1AB094BF988}"/>
    <dgm:cxn modelId="{C21D2B5E-1222-405A-8E86-61A278262184}" type="presOf" srcId="{51E39AAF-65A6-4679-AB5B-62E3F261B007}" destId="{9EDFE5D3-42E0-4E72-BB85-A513AD7C25EB}" srcOrd="0" destOrd="2" presId="urn:microsoft.com/office/officeart/2005/8/layout/bList2"/>
    <dgm:cxn modelId="{34B0F05F-B2AF-4AF4-B369-49D96A6D24BC}" type="presOf" srcId="{337D5ACC-1283-4B4E-A5B5-F43B2ACFD1E3}" destId="{2319A58B-8F62-4C85-AB95-65D59F52AA9D}" srcOrd="0" destOrd="2" presId="urn:microsoft.com/office/officeart/2005/8/layout/bList2"/>
    <dgm:cxn modelId="{51AD58F1-6B66-4716-B177-F669AB4605D9}" type="presOf" srcId="{3BCFA7E1-561E-4CF2-8BC0-652F87A463FC}" destId="{7C487509-1249-498C-8545-2EFCDA92CBA3}" srcOrd="0" destOrd="0" presId="urn:microsoft.com/office/officeart/2005/8/layout/bList2"/>
    <dgm:cxn modelId="{71AD1609-CE60-4983-8EDA-BC59FBABE3A9}" srcId="{84E708D7-5C93-4852-9E63-B6FE059D1DA1}" destId="{51E39AAF-65A6-4679-AB5B-62E3F261B007}" srcOrd="2" destOrd="0" parTransId="{92D38B78-1772-46F8-B9F6-88E2F8104C7F}" sibTransId="{801269F4-CB70-4BF2-A98F-75902AF73412}"/>
    <dgm:cxn modelId="{1AE19F4B-8FDB-4B7A-9163-EAED26FA12C8}" srcId="{84E708D7-5C93-4852-9E63-B6FE059D1DA1}" destId="{57BBDF56-325C-4244-9379-20E4474E2032}" srcOrd="0" destOrd="0" parTransId="{B9A1AE9F-1B4F-45D7-A1E6-A960277C858F}" sibTransId="{CB2C2A10-D777-40E5-9DD2-34ED6CEFAFDB}"/>
    <dgm:cxn modelId="{ECF04E22-6CF7-45F0-96CA-40046B183A09}" type="presOf" srcId="{57BBDF56-325C-4244-9379-20E4474E2032}" destId="{9EDFE5D3-42E0-4E72-BB85-A513AD7C25EB}" srcOrd="0" destOrd="0" presId="urn:microsoft.com/office/officeart/2005/8/layout/bList2"/>
    <dgm:cxn modelId="{2E3003A8-2B42-426A-982E-354B64D65657}" type="presOf" srcId="{181AA02D-42E6-42FF-9D38-823EE847DAF0}" destId="{DECF4E28-4886-47B6-919C-6B74DB09EE22}" srcOrd="0" destOrd="1" presId="urn:microsoft.com/office/officeart/2005/8/layout/bList2"/>
    <dgm:cxn modelId="{8A760276-7A11-4CEE-AF0E-2D9CE48E7C1D}" type="presOf" srcId="{18C00B98-417A-44C3-9035-1624A709A194}" destId="{1B000DBC-A73E-4F60-BD2D-C24A25A183C5}" srcOrd="1" destOrd="0" presId="urn:microsoft.com/office/officeart/2005/8/layout/bList2"/>
    <dgm:cxn modelId="{95F0A23D-F491-40B3-B088-719EAD4933D1}" srcId="{3BCFA7E1-561E-4CF2-8BC0-652F87A463FC}" destId="{05245874-9550-48BC-B3A0-7228C40BE767}" srcOrd="2" destOrd="0" parTransId="{9D72AC1E-F7D3-4B56-9BF9-656B1F10A343}" sibTransId="{C4176AF3-EB4C-4F6B-8BD7-00E6AA199BC0}"/>
    <dgm:cxn modelId="{4E4754CB-6E42-49CE-A193-0289D4F83B0B}" type="presOf" srcId="{48B429D8-1383-4675-8E08-6A70B9B94401}" destId="{DECF4E28-4886-47B6-919C-6B74DB09EE22}" srcOrd="0" destOrd="0" presId="urn:microsoft.com/office/officeart/2005/8/layout/bList2"/>
    <dgm:cxn modelId="{5DC15A35-BD79-4F5F-8469-3E6432A928D4}" srcId="{3BCFA7E1-561E-4CF2-8BC0-652F87A463FC}" destId="{18C00B98-417A-44C3-9035-1624A709A194}" srcOrd="0" destOrd="0" parTransId="{9BA0EE5C-12F8-4F9C-8132-7CBD62AA1D2F}" sibTransId="{2295CAE8-A50C-404C-BAF8-6C36E55239B4}"/>
    <dgm:cxn modelId="{6FB2E1A5-64F7-4091-AB3F-AC5DB763020A}" type="presOf" srcId="{9F5EB00B-0480-4733-B917-70D259A0F744}" destId="{4CCC22A4-027E-45B6-A9BA-7239CCA0186F}" srcOrd="0" destOrd="0" presId="urn:microsoft.com/office/officeart/2005/8/layout/bList2"/>
    <dgm:cxn modelId="{68AC8E86-600D-4ADD-9EC2-5B6B61CBF7C0}" type="presOf" srcId="{18C00B98-417A-44C3-9035-1624A709A194}" destId="{0F2A335C-323F-48AB-BB42-844D7CB1D7E6}" srcOrd="0" destOrd="0" presId="urn:microsoft.com/office/officeart/2005/8/layout/bList2"/>
    <dgm:cxn modelId="{F0693AF5-5559-4E7E-9C52-9F3AD6AA44AE}" type="presParOf" srcId="{7C487509-1249-498C-8545-2EFCDA92CBA3}" destId="{080378EE-CD79-4146-ABFB-49C8A6A0B418}" srcOrd="0" destOrd="0" presId="urn:microsoft.com/office/officeart/2005/8/layout/bList2"/>
    <dgm:cxn modelId="{A4F26929-644D-4349-8A79-2959E1921A60}" type="presParOf" srcId="{080378EE-CD79-4146-ABFB-49C8A6A0B418}" destId="{2319A58B-8F62-4C85-AB95-65D59F52AA9D}" srcOrd="0" destOrd="0" presId="urn:microsoft.com/office/officeart/2005/8/layout/bList2"/>
    <dgm:cxn modelId="{7BE07D5F-65F1-42E8-85E0-5E7818EE31DE}" type="presParOf" srcId="{080378EE-CD79-4146-ABFB-49C8A6A0B418}" destId="{0F2A335C-323F-48AB-BB42-844D7CB1D7E6}" srcOrd="1" destOrd="0" presId="urn:microsoft.com/office/officeart/2005/8/layout/bList2"/>
    <dgm:cxn modelId="{A79C7492-185F-48FB-AE4A-C925F2AD3F8B}" type="presParOf" srcId="{080378EE-CD79-4146-ABFB-49C8A6A0B418}" destId="{1B000DBC-A73E-4F60-BD2D-C24A25A183C5}" srcOrd="2" destOrd="0" presId="urn:microsoft.com/office/officeart/2005/8/layout/bList2"/>
    <dgm:cxn modelId="{4FE4BAE9-0DCF-412D-AE68-B7F8F9C8C427}" type="presParOf" srcId="{080378EE-CD79-4146-ABFB-49C8A6A0B418}" destId="{80A079C5-E67B-4BFC-998D-5D17DB4294E6}" srcOrd="3" destOrd="0" presId="urn:microsoft.com/office/officeart/2005/8/layout/bList2"/>
    <dgm:cxn modelId="{A493E543-36C3-4031-834A-14D2D53AAD57}" type="presParOf" srcId="{7C487509-1249-498C-8545-2EFCDA92CBA3}" destId="{DE0A7E22-79CA-46C7-A224-820C0F13C9E0}" srcOrd="1" destOrd="0" presId="urn:microsoft.com/office/officeart/2005/8/layout/bList2"/>
    <dgm:cxn modelId="{F4A94EE7-CD70-4D2C-BDB5-08CDF99F4511}" type="presParOf" srcId="{7C487509-1249-498C-8545-2EFCDA92CBA3}" destId="{A07C8128-77DF-4877-8CD8-B0250430A1A1}" srcOrd="2" destOrd="0" presId="urn:microsoft.com/office/officeart/2005/8/layout/bList2"/>
    <dgm:cxn modelId="{1DE3FFC1-09C7-47C8-99FB-36264F520CDB}" type="presParOf" srcId="{A07C8128-77DF-4877-8CD8-B0250430A1A1}" destId="{9EDFE5D3-42E0-4E72-BB85-A513AD7C25EB}" srcOrd="0" destOrd="0" presId="urn:microsoft.com/office/officeart/2005/8/layout/bList2"/>
    <dgm:cxn modelId="{87140713-4CBF-4B4B-84EE-CF883DD51B56}" type="presParOf" srcId="{A07C8128-77DF-4877-8CD8-B0250430A1A1}" destId="{47289ADF-CB20-4BCE-B87E-E70805075F31}" srcOrd="1" destOrd="0" presId="urn:microsoft.com/office/officeart/2005/8/layout/bList2"/>
    <dgm:cxn modelId="{8F2F40BB-492F-474E-97CD-0A6445E59C17}" type="presParOf" srcId="{A07C8128-77DF-4877-8CD8-B0250430A1A1}" destId="{1A2DD02E-BC14-476B-A9F6-2CE3F69E6462}" srcOrd="2" destOrd="0" presId="urn:microsoft.com/office/officeart/2005/8/layout/bList2"/>
    <dgm:cxn modelId="{355D4AD4-A0E0-4381-B1A3-585781637BE8}" type="presParOf" srcId="{A07C8128-77DF-4877-8CD8-B0250430A1A1}" destId="{96BBE811-2633-4F4F-8116-C978A4A2B189}" srcOrd="3" destOrd="0" presId="urn:microsoft.com/office/officeart/2005/8/layout/bList2"/>
    <dgm:cxn modelId="{9FB74757-FBA5-4746-BAF3-33BF14B014FD}" type="presParOf" srcId="{7C487509-1249-498C-8545-2EFCDA92CBA3}" destId="{4CCC22A4-027E-45B6-A9BA-7239CCA0186F}" srcOrd="3" destOrd="0" presId="urn:microsoft.com/office/officeart/2005/8/layout/bList2"/>
    <dgm:cxn modelId="{4951C4C4-695E-465D-8737-8FD6B414A644}" type="presParOf" srcId="{7C487509-1249-498C-8545-2EFCDA92CBA3}" destId="{DE0B9C60-F533-47CF-A9F1-92D92E119BAC}" srcOrd="4" destOrd="0" presId="urn:microsoft.com/office/officeart/2005/8/layout/bList2"/>
    <dgm:cxn modelId="{271567EA-4DED-44E0-9814-6954969905EA}" type="presParOf" srcId="{DE0B9C60-F533-47CF-A9F1-92D92E119BAC}" destId="{DECF4E28-4886-47B6-919C-6B74DB09EE22}" srcOrd="0" destOrd="0" presId="urn:microsoft.com/office/officeart/2005/8/layout/bList2"/>
    <dgm:cxn modelId="{05027648-4068-473A-91F7-1869408CAE24}" type="presParOf" srcId="{DE0B9C60-F533-47CF-A9F1-92D92E119BAC}" destId="{AFCFDE6F-BEB0-475D-8BE8-E6B984BD663D}" srcOrd="1" destOrd="0" presId="urn:microsoft.com/office/officeart/2005/8/layout/bList2"/>
    <dgm:cxn modelId="{0BAF2BF5-F7F6-4A41-A398-779BD49A11B7}" type="presParOf" srcId="{DE0B9C60-F533-47CF-A9F1-92D92E119BAC}" destId="{5B69E352-47ED-477C-95AC-B515CC51C85A}" srcOrd="2" destOrd="0" presId="urn:microsoft.com/office/officeart/2005/8/layout/bList2"/>
    <dgm:cxn modelId="{C224CA82-2C94-4EF0-9CC1-79719316F23B}" type="presParOf" srcId="{DE0B9C60-F533-47CF-A9F1-92D92E119BAC}" destId="{3D6213C1-B80D-4C56-92B5-9C5607D6E9E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A7585E-C45D-42F0-A6A4-F46948C9100B}" type="doc">
      <dgm:prSet loTypeId="urn:microsoft.com/office/officeart/2005/8/layout/funne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F3BB2-CC4B-4B5E-B58F-3D52F70BE680}">
      <dgm:prSet/>
      <dgm:spPr/>
      <dgm:t>
        <a:bodyPr/>
        <a:lstStyle/>
        <a:p>
          <a:pPr rtl="0"/>
          <a:r>
            <a:rPr lang="pt-BR" dirty="0" smtClean="0"/>
            <a:t>Definir o escopo</a:t>
          </a:r>
          <a:endParaRPr lang="en-US" dirty="0"/>
        </a:p>
      </dgm:t>
    </dgm:pt>
    <dgm:pt modelId="{61248A7D-4A8E-46E6-AD90-1B442B0A02AF}" type="parTrans" cxnId="{BD49B994-E483-4E38-9E65-B5A4F5BB64AF}">
      <dgm:prSet/>
      <dgm:spPr/>
      <dgm:t>
        <a:bodyPr/>
        <a:lstStyle/>
        <a:p>
          <a:endParaRPr lang="en-US"/>
        </a:p>
      </dgm:t>
    </dgm:pt>
    <dgm:pt modelId="{47A0E705-436F-47D7-BD69-17B7665CF1C8}" type="sibTrans" cxnId="{BD49B994-E483-4E38-9E65-B5A4F5BB64AF}">
      <dgm:prSet/>
      <dgm:spPr/>
      <dgm:t>
        <a:bodyPr/>
        <a:lstStyle/>
        <a:p>
          <a:endParaRPr lang="en-US"/>
        </a:p>
      </dgm:t>
    </dgm:pt>
    <dgm:pt modelId="{FA03A125-7C22-498D-8E98-4C9D6916DE40}">
      <dgm:prSet/>
      <dgm:spPr/>
      <dgm:t>
        <a:bodyPr/>
        <a:lstStyle/>
        <a:p>
          <a:pPr rtl="0"/>
          <a:r>
            <a:rPr lang="pt-BR" dirty="0" smtClean="0"/>
            <a:t>descrição detalhada do projeto e do produto</a:t>
          </a:r>
          <a:endParaRPr lang="en-US" dirty="0"/>
        </a:p>
      </dgm:t>
    </dgm:pt>
    <dgm:pt modelId="{C14F0EDB-1200-4933-BC0D-50AA5E205EED}" type="parTrans" cxnId="{F7F5198E-95ED-4F74-A996-9594DCC1F23B}">
      <dgm:prSet/>
      <dgm:spPr/>
      <dgm:t>
        <a:bodyPr/>
        <a:lstStyle/>
        <a:p>
          <a:endParaRPr lang="en-US"/>
        </a:p>
      </dgm:t>
    </dgm:pt>
    <dgm:pt modelId="{BDB80DB1-E716-4880-A394-BCB14F5AA7AF}" type="sibTrans" cxnId="{F7F5198E-95ED-4F74-A996-9594DCC1F23B}">
      <dgm:prSet/>
      <dgm:spPr/>
      <dgm:t>
        <a:bodyPr/>
        <a:lstStyle/>
        <a:p>
          <a:endParaRPr lang="en-US"/>
        </a:p>
      </dgm:t>
    </dgm:pt>
    <dgm:pt modelId="{F95F1928-7C0E-4EE2-8529-01B84C80DE3A}">
      <dgm:prSet/>
      <dgm:spPr/>
      <dgm:t>
        <a:bodyPr/>
        <a:lstStyle/>
        <a:p>
          <a:pPr rtl="0"/>
          <a:r>
            <a:rPr lang="pt-BR" dirty="0" smtClean="0"/>
            <a:t>Requisitos</a:t>
          </a:r>
          <a:endParaRPr lang="en-US" dirty="0"/>
        </a:p>
      </dgm:t>
    </dgm:pt>
    <dgm:pt modelId="{2EF3A8DB-371F-4A66-9298-33A3CB48BCBF}" type="parTrans" cxnId="{47462E8F-8D68-4DC4-A3DD-884718938E58}">
      <dgm:prSet/>
      <dgm:spPr/>
      <dgm:t>
        <a:bodyPr/>
        <a:lstStyle/>
        <a:p>
          <a:endParaRPr lang="en-US"/>
        </a:p>
      </dgm:t>
    </dgm:pt>
    <dgm:pt modelId="{026B4A74-F046-4A3C-B602-AEE297E18319}" type="sibTrans" cxnId="{47462E8F-8D68-4DC4-A3DD-884718938E58}">
      <dgm:prSet/>
      <dgm:spPr/>
      <dgm:t>
        <a:bodyPr/>
        <a:lstStyle/>
        <a:p>
          <a:endParaRPr lang="en-US"/>
        </a:p>
      </dgm:t>
    </dgm:pt>
    <dgm:pt modelId="{0D0C9CF3-3821-4E47-BCAD-C5C5B18F3F61}" type="pres">
      <dgm:prSet presAssocID="{D7A7585E-C45D-42F0-A6A4-F46948C9100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790226-FBBE-432C-9C22-8143565954DF}" type="pres">
      <dgm:prSet presAssocID="{D7A7585E-C45D-42F0-A6A4-F46948C9100B}" presName="ellipse" presStyleLbl="trBgShp" presStyleIdx="0" presStyleCnt="1"/>
      <dgm:spPr/>
      <dgm:t>
        <a:bodyPr/>
        <a:lstStyle/>
        <a:p>
          <a:endParaRPr lang="pt-BR"/>
        </a:p>
      </dgm:t>
    </dgm:pt>
    <dgm:pt modelId="{38E3F665-DAC3-45AB-92FA-82BF7B27A66C}" type="pres">
      <dgm:prSet presAssocID="{D7A7585E-C45D-42F0-A6A4-F46948C9100B}" presName="arrow1" presStyleLbl="fgShp" presStyleIdx="0" presStyleCnt="1"/>
      <dgm:spPr/>
      <dgm:t>
        <a:bodyPr/>
        <a:lstStyle/>
        <a:p>
          <a:endParaRPr lang="pt-BR"/>
        </a:p>
      </dgm:t>
    </dgm:pt>
    <dgm:pt modelId="{6E502096-552C-45E8-B4DF-53A827D1A822}" type="pres">
      <dgm:prSet presAssocID="{D7A7585E-C45D-42F0-A6A4-F46948C9100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634CB-0C18-44C4-BD58-4C88AE62E3B6}" type="pres">
      <dgm:prSet presAssocID="{F95F1928-7C0E-4EE2-8529-01B84C80DE3A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75B70-EE84-4404-8508-7E4BFCC8EEBE}" type="pres">
      <dgm:prSet presAssocID="{FA03A125-7C22-498D-8E98-4C9D6916DE40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A2A3F-F48E-4375-8006-285EBB5B7E7A}" type="pres">
      <dgm:prSet presAssocID="{D7A7585E-C45D-42F0-A6A4-F46948C9100B}" presName="funnel" presStyleLbl="trAlignAcc1" presStyleIdx="0" presStyleCnt="1"/>
      <dgm:spPr/>
      <dgm:t>
        <a:bodyPr/>
        <a:lstStyle/>
        <a:p>
          <a:endParaRPr lang="pt-BR"/>
        </a:p>
      </dgm:t>
    </dgm:pt>
  </dgm:ptLst>
  <dgm:cxnLst>
    <dgm:cxn modelId="{4507F636-7F6E-471D-A2D4-CF8E9FF97C10}" type="presOf" srcId="{FA03A125-7C22-498D-8E98-4C9D6916DE40}" destId="{6E502096-552C-45E8-B4DF-53A827D1A822}" srcOrd="0" destOrd="0" presId="urn:microsoft.com/office/officeart/2005/8/layout/funnel1"/>
    <dgm:cxn modelId="{F7F5198E-95ED-4F74-A996-9594DCC1F23B}" srcId="{D7A7585E-C45D-42F0-A6A4-F46948C9100B}" destId="{FA03A125-7C22-498D-8E98-4C9D6916DE40}" srcOrd="2" destOrd="0" parTransId="{C14F0EDB-1200-4933-BC0D-50AA5E205EED}" sibTransId="{BDB80DB1-E716-4880-A394-BCB14F5AA7AF}"/>
    <dgm:cxn modelId="{47462E8F-8D68-4DC4-A3DD-884718938E58}" srcId="{D7A7585E-C45D-42F0-A6A4-F46948C9100B}" destId="{F95F1928-7C0E-4EE2-8529-01B84C80DE3A}" srcOrd="1" destOrd="0" parTransId="{2EF3A8DB-371F-4A66-9298-33A3CB48BCBF}" sibTransId="{026B4A74-F046-4A3C-B602-AEE297E18319}"/>
    <dgm:cxn modelId="{3D1314D4-41F3-4CA2-AAD6-160AC079F682}" type="presOf" srcId="{379F3BB2-CC4B-4B5E-B58F-3D52F70BE680}" destId="{5CF75B70-EE84-4404-8508-7E4BFCC8EEBE}" srcOrd="0" destOrd="0" presId="urn:microsoft.com/office/officeart/2005/8/layout/funnel1"/>
    <dgm:cxn modelId="{BD49B994-E483-4E38-9E65-B5A4F5BB64AF}" srcId="{D7A7585E-C45D-42F0-A6A4-F46948C9100B}" destId="{379F3BB2-CC4B-4B5E-B58F-3D52F70BE680}" srcOrd="0" destOrd="0" parTransId="{61248A7D-4A8E-46E6-AD90-1B442B0A02AF}" sibTransId="{47A0E705-436F-47D7-BD69-17B7665CF1C8}"/>
    <dgm:cxn modelId="{9F55379B-D5C0-4555-AFBC-D922658F98AA}" type="presOf" srcId="{D7A7585E-C45D-42F0-A6A4-F46948C9100B}" destId="{0D0C9CF3-3821-4E47-BCAD-C5C5B18F3F61}" srcOrd="0" destOrd="0" presId="urn:microsoft.com/office/officeart/2005/8/layout/funnel1"/>
    <dgm:cxn modelId="{62BDCB47-7E7E-4379-9EFE-769177B6D760}" type="presOf" srcId="{F95F1928-7C0E-4EE2-8529-01B84C80DE3A}" destId="{BB8634CB-0C18-44C4-BD58-4C88AE62E3B6}" srcOrd="0" destOrd="0" presId="urn:microsoft.com/office/officeart/2005/8/layout/funnel1"/>
    <dgm:cxn modelId="{9FA13BD9-FA12-4657-A8C5-18990C7F5451}" type="presParOf" srcId="{0D0C9CF3-3821-4E47-BCAD-C5C5B18F3F61}" destId="{F1790226-FBBE-432C-9C22-8143565954DF}" srcOrd="0" destOrd="0" presId="urn:microsoft.com/office/officeart/2005/8/layout/funnel1"/>
    <dgm:cxn modelId="{1664D928-1D25-4F54-B3D3-A2F2920FD1E1}" type="presParOf" srcId="{0D0C9CF3-3821-4E47-BCAD-C5C5B18F3F61}" destId="{38E3F665-DAC3-45AB-92FA-82BF7B27A66C}" srcOrd="1" destOrd="0" presId="urn:microsoft.com/office/officeart/2005/8/layout/funnel1"/>
    <dgm:cxn modelId="{2EDF1147-4B1B-4615-94DB-5695C377E73B}" type="presParOf" srcId="{0D0C9CF3-3821-4E47-BCAD-C5C5B18F3F61}" destId="{6E502096-552C-45E8-B4DF-53A827D1A822}" srcOrd="2" destOrd="0" presId="urn:microsoft.com/office/officeart/2005/8/layout/funnel1"/>
    <dgm:cxn modelId="{A1976E7C-6D6A-41FA-8269-538B489E5C8D}" type="presParOf" srcId="{0D0C9CF3-3821-4E47-BCAD-C5C5B18F3F61}" destId="{BB8634CB-0C18-44C4-BD58-4C88AE62E3B6}" srcOrd="3" destOrd="0" presId="urn:microsoft.com/office/officeart/2005/8/layout/funnel1"/>
    <dgm:cxn modelId="{55942490-FD11-4DAB-B7C1-5A307EF6CFAD}" type="presParOf" srcId="{0D0C9CF3-3821-4E47-BCAD-C5C5B18F3F61}" destId="{5CF75B70-EE84-4404-8508-7E4BFCC8EEBE}" srcOrd="4" destOrd="0" presId="urn:microsoft.com/office/officeart/2005/8/layout/funnel1"/>
    <dgm:cxn modelId="{DADE7BF1-CC1C-42A0-A75A-5381D363EDD3}" type="presParOf" srcId="{0D0C9CF3-3821-4E47-BCAD-C5C5B18F3F61}" destId="{F86A2A3F-F48E-4375-8006-285EBB5B7E7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69C1B9-F147-494D-AFA0-DAF59E8C1E27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pt-BR"/>
        </a:p>
      </dgm:t>
    </dgm:pt>
    <dgm:pt modelId="{2088CE25-5E08-4D81-A031-A339976A2602}">
      <dgm:prSet/>
      <dgm:spPr/>
      <dgm:t>
        <a:bodyPr/>
        <a:lstStyle/>
        <a:p>
          <a:pPr rtl="0"/>
          <a:r>
            <a:rPr lang="pt-BR" b="0" smtClean="0"/>
            <a:t>Planejar o gerenciamento da qualidade</a:t>
          </a:r>
          <a:endParaRPr lang="pt-BR"/>
        </a:p>
      </dgm:t>
    </dgm:pt>
    <dgm:pt modelId="{2DE0D95A-21AD-4EAF-9AE4-6DA8EEB9180E}" type="parTrans" cxnId="{4D0CBCD5-E851-495B-9E9D-2EB5057DF471}">
      <dgm:prSet/>
      <dgm:spPr/>
      <dgm:t>
        <a:bodyPr/>
        <a:lstStyle/>
        <a:p>
          <a:endParaRPr lang="pt-BR"/>
        </a:p>
      </dgm:t>
    </dgm:pt>
    <dgm:pt modelId="{45B3ECF8-AB48-4113-BE53-F3BE53A6A4CE}" type="sibTrans" cxnId="{4D0CBCD5-E851-495B-9E9D-2EB5057DF471}">
      <dgm:prSet/>
      <dgm:spPr/>
      <dgm:t>
        <a:bodyPr/>
        <a:lstStyle/>
        <a:p>
          <a:endParaRPr lang="pt-BR"/>
        </a:p>
      </dgm:t>
    </dgm:pt>
    <dgm:pt modelId="{51ECE792-F75F-4E16-999E-E373F73D7738}">
      <dgm:prSet/>
      <dgm:spPr/>
      <dgm:t>
        <a:bodyPr/>
        <a:lstStyle/>
        <a:p>
          <a:pPr rtl="0"/>
          <a:r>
            <a:rPr lang="pt-BR" b="0" smtClean="0"/>
            <a:t>Identificar requisitos e padrões da qualidade do projeto e do produto e documentar como o projeto demonstrará a conformidade.</a:t>
          </a:r>
          <a:endParaRPr lang="pt-BR"/>
        </a:p>
      </dgm:t>
    </dgm:pt>
    <dgm:pt modelId="{DC441E74-ED93-422E-B04D-FEEEC0B0A794}" type="parTrans" cxnId="{9A98BFB7-3D7F-48B0-9B04-52252C3A5136}">
      <dgm:prSet/>
      <dgm:spPr/>
      <dgm:t>
        <a:bodyPr/>
        <a:lstStyle/>
        <a:p>
          <a:endParaRPr lang="pt-BR"/>
        </a:p>
      </dgm:t>
    </dgm:pt>
    <dgm:pt modelId="{5ADCF781-5F27-4E34-8055-5B2C301BF805}" type="sibTrans" cxnId="{9A98BFB7-3D7F-48B0-9B04-52252C3A5136}">
      <dgm:prSet/>
      <dgm:spPr/>
      <dgm:t>
        <a:bodyPr/>
        <a:lstStyle/>
        <a:p>
          <a:endParaRPr lang="pt-BR"/>
        </a:p>
      </dgm:t>
    </dgm:pt>
    <dgm:pt modelId="{D1F85059-8106-4ADC-BDC7-E422FE3D6348}">
      <dgm:prSet/>
      <dgm:spPr/>
      <dgm:t>
        <a:bodyPr/>
        <a:lstStyle/>
        <a:p>
          <a:pPr rtl="0"/>
          <a:r>
            <a:rPr lang="pt-BR" b="0" smtClean="0"/>
            <a:t>Realizar a Garantia </a:t>
          </a:r>
          <a:r>
            <a:rPr lang="en-US" b="0" smtClean="0"/>
            <a:t>d</a:t>
          </a:r>
          <a:r>
            <a:rPr lang="pt-BR" b="0" smtClean="0"/>
            <a:t>a</a:t>
          </a:r>
          <a:r>
            <a:rPr lang="en-US" b="0" smtClean="0"/>
            <a:t> </a:t>
          </a:r>
          <a:r>
            <a:rPr lang="pt-BR" b="0" smtClean="0"/>
            <a:t>Qualidade</a:t>
          </a:r>
          <a:endParaRPr lang="pt-BR"/>
        </a:p>
      </dgm:t>
    </dgm:pt>
    <dgm:pt modelId="{D031FA1C-6D18-4D78-8DBE-43CB0EDA8100}" type="parTrans" cxnId="{20998BAE-303A-4C47-AC8D-5EA2944B7FF9}">
      <dgm:prSet/>
      <dgm:spPr/>
      <dgm:t>
        <a:bodyPr/>
        <a:lstStyle/>
        <a:p>
          <a:endParaRPr lang="pt-BR"/>
        </a:p>
      </dgm:t>
    </dgm:pt>
    <dgm:pt modelId="{066CEB30-E265-4272-8ABF-CD359D681DD0}" type="sibTrans" cxnId="{20998BAE-303A-4C47-AC8D-5EA2944B7FF9}">
      <dgm:prSet/>
      <dgm:spPr/>
      <dgm:t>
        <a:bodyPr/>
        <a:lstStyle/>
        <a:p>
          <a:endParaRPr lang="pt-BR"/>
        </a:p>
      </dgm:t>
    </dgm:pt>
    <dgm:pt modelId="{56967C25-E404-4A8C-866A-4DC10E548436}">
      <dgm:prSet/>
      <dgm:spPr/>
      <dgm:t>
        <a:bodyPr/>
        <a:lstStyle/>
        <a:p>
          <a:pPr rtl="0"/>
          <a:r>
            <a:rPr lang="pt-BR" b="0" smtClean="0"/>
            <a:t>Auditar os requisitos da qualidade e os resultados das medições do controle da qualidade para certificar que os padrões da qualidade e definições operacionais apropriadas estão sendo utilizados.</a:t>
          </a:r>
          <a:endParaRPr lang="pt-BR"/>
        </a:p>
      </dgm:t>
    </dgm:pt>
    <dgm:pt modelId="{89D6B945-420D-4B50-AB9C-5BA3E335BC2C}" type="parTrans" cxnId="{F99FCC7A-02E1-4B5A-A449-29F1E0F195F1}">
      <dgm:prSet/>
      <dgm:spPr/>
      <dgm:t>
        <a:bodyPr/>
        <a:lstStyle/>
        <a:p>
          <a:endParaRPr lang="pt-BR"/>
        </a:p>
      </dgm:t>
    </dgm:pt>
    <dgm:pt modelId="{68041784-A917-462D-A896-74DBD433EAFA}" type="sibTrans" cxnId="{F99FCC7A-02E1-4B5A-A449-29F1E0F195F1}">
      <dgm:prSet/>
      <dgm:spPr/>
      <dgm:t>
        <a:bodyPr/>
        <a:lstStyle/>
        <a:p>
          <a:endParaRPr lang="pt-BR"/>
        </a:p>
      </dgm:t>
    </dgm:pt>
    <dgm:pt modelId="{B1C4C234-1C5C-42AA-B63B-024E8AF7DEFA}">
      <dgm:prSet/>
      <dgm:spPr/>
      <dgm:t>
        <a:bodyPr/>
        <a:lstStyle/>
        <a:p>
          <a:pPr rtl="0"/>
          <a:r>
            <a:rPr lang="pt-BR" b="0" smtClean="0"/>
            <a:t>Controlar a Qualidade</a:t>
          </a:r>
          <a:endParaRPr lang="pt-BR"/>
        </a:p>
      </dgm:t>
    </dgm:pt>
    <dgm:pt modelId="{D86E87F4-4357-4523-A519-973FD5297FC5}" type="parTrans" cxnId="{27CB28FA-54B8-4705-9507-058BBAA07772}">
      <dgm:prSet/>
      <dgm:spPr/>
      <dgm:t>
        <a:bodyPr/>
        <a:lstStyle/>
        <a:p>
          <a:endParaRPr lang="pt-BR"/>
        </a:p>
      </dgm:t>
    </dgm:pt>
    <dgm:pt modelId="{7638ACB0-F0CA-4335-9F6E-2032A6E5E902}" type="sibTrans" cxnId="{27CB28FA-54B8-4705-9507-058BBAA07772}">
      <dgm:prSet/>
      <dgm:spPr/>
      <dgm:t>
        <a:bodyPr/>
        <a:lstStyle/>
        <a:p>
          <a:endParaRPr lang="pt-BR"/>
        </a:p>
      </dgm:t>
    </dgm:pt>
    <dgm:pt modelId="{275CE302-315B-4B51-BFB3-4B21E434DCF4}">
      <dgm:prSet/>
      <dgm:spPr/>
      <dgm:t>
        <a:bodyPr/>
        <a:lstStyle/>
        <a:p>
          <a:pPr rtl="0"/>
          <a:r>
            <a:rPr lang="pt-BR" b="0" smtClean="0"/>
            <a:t>Monitorar e registrar os resultados da execução das atividades para avaliar a performance e recomendar mudanças necessárias.</a:t>
          </a:r>
          <a:endParaRPr lang="pt-BR"/>
        </a:p>
      </dgm:t>
    </dgm:pt>
    <dgm:pt modelId="{F6AA3AC5-3B8D-4541-B091-7CE8A2630AD0}" type="parTrans" cxnId="{0B33AB2D-DF11-4D00-8034-0A0FB0902AE8}">
      <dgm:prSet/>
      <dgm:spPr/>
      <dgm:t>
        <a:bodyPr/>
        <a:lstStyle/>
        <a:p>
          <a:endParaRPr lang="pt-BR"/>
        </a:p>
      </dgm:t>
    </dgm:pt>
    <dgm:pt modelId="{D93EBA6A-FA9C-46D8-979F-6C440D21C1E6}" type="sibTrans" cxnId="{0B33AB2D-DF11-4D00-8034-0A0FB0902AE8}">
      <dgm:prSet/>
      <dgm:spPr/>
      <dgm:t>
        <a:bodyPr/>
        <a:lstStyle/>
        <a:p>
          <a:endParaRPr lang="pt-BR"/>
        </a:p>
      </dgm:t>
    </dgm:pt>
    <dgm:pt modelId="{4F3DE5E8-AB82-4127-9AD6-B5ACF5E9C97F}" type="pres">
      <dgm:prSet presAssocID="{3369C1B9-F147-494D-AFA0-DAF59E8C1E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2D5A05D-96E6-49FF-8590-5BBBA15EE915}" type="pres">
      <dgm:prSet presAssocID="{B1C4C234-1C5C-42AA-B63B-024E8AF7DEFA}" presName="boxAndChildren" presStyleCnt="0"/>
      <dgm:spPr/>
    </dgm:pt>
    <dgm:pt modelId="{929324A6-628A-4D1C-821F-9CBE955C75CA}" type="pres">
      <dgm:prSet presAssocID="{B1C4C234-1C5C-42AA-B63B-024E8AF7DEFA}" presName="parentTextBox" presStyleLbl="node1" presStyleIdx="0" presStyleCnt="3"/>
      <dgm:spPr/>
      <dgm:t>
        <a:bodyPr/>
        <a:lstStyle/>
        <a:p>
          <a:endParaRPr lang="pt-BR"/>
        </a:p>
      </dgm:t>
    </dgm:pt>
    <dgm:pt modelId="{98DE543E-ED82-48E5-A22C-2357A7109CF3}" type="pres">
      <dgm:prSet presAssocID="{B1C4C234-1C5C-42AA-B63B-024E8AF7DEFA}" presName="entireBox" presStyleLbl="node1" presStyleIdx="0" presStyleCnt="3"/>
      <dgm:spPr/>
      <dgm:t>
        <a:bodyPr/>
        <a:lstStyle/>
        <a:p>
          <a:endParaRPr lang="pt-BR"/>
        </a:p>
      </dgm:t>
    </dgm:pt>
    <dgm:pt modelId="{29956F42-E272-4308-A9AA-76BA6DFCFF8E}" type="pres">
      <dgm:prSet presAssocID="{B1C4C234-1C5C-42AA-B63B-024E8AF7DEFA}" presName="descendantBox" presStyleCnt="0"/>
      <dgm:spPr/>
    </dgm:pt>
    <dgm:pt modelId="{B91EE496-8547-4F75-9DBC-109CFA08F38D}" type="pres">
      <dgm:prSet presAssocID="{275CE302-315B-4B51-BFB3-4B21E434DCF4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97CEEC-C4C7-4C2E-9D0E-98F59BE510B8}" type="pres">
      <dgm:prSet presAssocID="{066CEB30-E265-4272-8ABF-CD359D681DD0}" presName="sp" presStyleCnt="0"/>
      <dgm:spPr/>
    </dgm:pt>
    <dgm:pt modelId="{F1CF360D-A6EB-40F0-BA3B-BE1672AAF69E}" type="pres">
      <dgm:prSet presAssocID="{D1F85059-8106-4ADC-BDC7-E422FE3D6348}" presName="arrowAndChildren" presStyleCnt="0"/>
      <dgm:spPr/>
    </dgm:pt>
    <dgm:pt modelId="{B70EE99B-6CA5-4DF1-B432-315496F112F3}" type="pres">
      <dgm:prSet presAssocID="{D1F85059-8106-4ADC-BDC7-E422FE3D6348}" presName="parentTextArrow" presStyleLbl="node1" presStyleIdx="0" presStyleCnt="3"/>
      <dgm:spPr/>
      <dgm:t>
        <a:bodyPr/>
        <a:lstStyle/>
        <a:p>
          <a:endParaRPr lang="pt-BR"/>
        </a:p>
      </dgm:t>
    </dgm:pt>
    <dgm:pt modelId="{E9CE741B-47C8-4396-8629-83730C7C823E}" type="pres">
      <dgm:prSet presAssocID="{D1F85059-8106-4ADC-BDC7-E422FE3D6348}" presName="arrow" presStyleLbl="node1" presStyleIdx="1" presStyleCnt="3"/>
      <dgm:spPr/>
      <dgm:t>
        <a:bodyPr/>
        <a:lstStyle/>
        <a:p>
          <a:endParaRPr lang="pt-BR"/>
        </a:p>
      </dgm:t>
    </dgm:pt>
    <dgm:pt modelId="{2E21CFCD-ED8B-4856-8E53-995AE53FAD22}" type="pres">
      <dgm:prSet presAssocID="{D1F85059-8106-4ADC-BDC7-E422FE3D6348}" presName="descendantArrow" presStyleCnt="0"/>
      <dgm:spPr/>
    </dgm:pt>
    <dgm:pt modelId="{9179E7C1-AC1C-4A3E-AFA0-6421B3B66F50}" type="pres">
      <dgm:prSet presAssocID="{56967C25-E404-4A8C-866A-4DC10E548436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3DCE9-922B-4C2A-AC18-EDC277A3C7DA}" type="pres">
      <dgm:prSet presAssocID="{45B3ECF8-AB48-4113-BE53-F3BE53A6A4CE}" presName="sp" presStyleCnt="0"/>
      <dgm:spPr/>
    </dgm:pt>
    <dgm:pt modelId="{AC02833C-761A-4DE8-86A2-81FCA2E1C966}" type="pres">
      <dgm:prSet presAssocID="{2088CE25-5E08-4D81-A031-A339976A2602}" presName="arrowAndChildren" presStyleCnt="0"/>
      <dgm:spPr/>
    </dgm:pt>
    <dgm:pt modelId="{03B9690D-F4C2-4B5A-A9AC-0DC2C5D1449E}" type="pres">
      <dgm:prSet presAssocID="{2088CE25-5E08-4D81-A031-A339976A2602}" presName="parentTextArrow" presStyleLbl="node1" presStyleIdx="1" presStyleCnt="3"/>
      <dgm:spPr/>
      <dgm:t>
        <a:bodyPr/>
        <a:lstStyle/>
        <a:p>
          <a:endParaRPr lang="pt-BR"/>
        </a:p>
      </dgm:t>
    </dgm:pt>
    <dgm:pt modelId="{10E7A114-17BB-4635-BBD2-176F6CF9B38C}" type="pres">
      <dgm:prSet presAssocID="{2088CE25-5E08-4D81-A031-A339976A2602}" presName="arrow" presStyleLbl="node1" presStyleIdx="2" presStyleCnt="3"/>
      <dgm:spPr/>
      <dgm:t>
        <a:bodyPr/>
        <a:lstStyle/>
        <a:p>
          <a:endParaRPr lang="pt-BR"/>
        </a:p>
      </dgm:t>
    </dgm:pt>
    <dgm:pt modelId="{AF51270A-5682-4F59-A6F4-9E7929B10C8B}" type="pres">
      <dgm:prSet presAssocID="{2088CE25-5E08-4D81-A031-A339976A2602}" presName="descendantArrow" presStyleCnt="0"/>
      <dgm:spPr/>
    </dgm:pt>
    <dgm:pt modelId="{9687808B-8308-4C8F-8523-FF22BF834003}" type="pres">
      <dgm:prSet presAssocID="{51ECE792-F75F-4E16-999E-E373F73D773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0CBCD5-E851-495B-9E9D-2EB5057DF471}" srcId="{3369C1B9-F147-494D-AFA0-DAF59E8C1E27}" destId="{2088CE25-5E08-4D81-A031-A339976A2602}" srcOrd="0" destOrd="0" parTransId="{2DE0D95A-21AD-4EAF-9AE4-6DA8EEB9180E}" sibTransId="{45B3ECF8-AB48-4113-BE53-F3BE53A6A4CE}"/>
    <dgm:cxn modelId="{FB20A9CC-D3F3-44C2-B6CA-C60FF9263EC5}" type="presOf" srcId="{3369C1B9-F147-494D-AFA0-DAF59E8C1E27}" destId="{4F3DE5E8-AB82-4127-9AD6-B5ACF5E9C97F}" srcOrd="0" destOrd="0" presId="urn:microsoft.com/office/officeart/2005/8/layout/process4"/>
    <dgm:cxn modelId="{EE3C5981-FD14-47AD-B444-495EE25D0296}" type="presOf" srcId="{D1F85059-8106-4ADC-BDC7-E422FE3D6348}" destId="{B70EE99B-6CA5-4DF1-B432-315496F112F3}" srcOrd="0" destOrd="0" presId="urn:microsoft.com/office/officeart/2005/8/layout/process4"/>
    <dgm:cxn modelId="{6B87C142-E78D-4D14-81D1-E7EDB07E284F}" type="presOf" srcId="{51ECE792-F75F-4E16-999E-E373F73D7738}" destId="{9687808B-8308-4C8F-8523-FF22BF834003}" srcOrd="0" destOrd="0" presId="urn:microsoft.com/office/officeart/2005/8/layout/process4"/>
    <dgm:cxn modelId="{A5D924BF-A5F5-4B51-A674-2DB13AAF9723}" type="presOf" srcId="{D1F85059-8106-4ADC-BDC7-E422FE3D6348}" destId="{E9CE741B-47C8-4396-8629-83730C7C823E}" srcOrd="1" destOrd="0" presId="urn:microsoft.com/office/officeart/2005/8/layout/process4"/>
    <dgm:cxn modelId="{27CB28FA-54B8-4705-9507-058BBAA07772}" srcId="{3369C1B9-F147-494D-AFA0-DAF59E8C1E27}" destId="{B1C4C234-1C5C-42AA-B63B-024E8AF7DEFA}" srcOrd="2" destOrd="0" parTransId="{D86E87F4-4357-4523-A519-973FD5297FC5}" sibTransId="{7638ACB0-F0CA-4335-9F6E-2032A6E5E902}"/>
    <dgm:cxn modelId="{94FE98C6-5D0E-4276-843A-DBD37B4F80D1}" type="presOf" srcId="{2088CE25-5E08-4D81-A031-A339976A2602}" destId="{10E7A114-17BB-4635-BBD2-176F6CF9B38C}" srcOrd="1" destOrd="0" presId="urn:microsoft.com/office/officeart/2005/8/layout/process4"/>
    <dgm:cxn modelId="{3FE3E9B3-A043-4416-A276-63A7E7D0AA70}" type="presOf" srcId="{B1C4C234-1C5C-42AA-B63B-024E8AF7DEFA}" destId="{929324A6-628A-4D1C-821F-9CBE955C75CA}" srcOrd="0" destOrd="0" presId="urn:microsoft.com/office/officeart/2005/8/layout/process4"/>
    <dgm:cxn modelId="{1791E966-E2B7-480C-9369-A13324E97189}" type="presOf" srcId="{275CE302-315B-4B51-BFB3-4B21E434DCF4}" destId="{B91EE496-8547-4F75-9DBC-109CFA08F38D}" srcOrd="0" destOrd="0" presId="urn:microsoft.com/office/officeart/2005/8/layout/process4"/>
    <dgm:cxn modelId="{6CEE1AD4-0CB9-4F2E-A8A3-03E60BC515A2}" type="presOf" srcId="{2088CE25-5E08-4D81-A031-A339976A2602}" destId="{03B9690D-F4C2-4B5A-A9AC-0DC2C5D1449E}" srcOrd="0" destOrd="0" presId="urn:microsoft.com/office/officeart/2005/8/layout/process4"/>
    <dgm:cxn modelId="{0B33AB2D-DF11-4D00-8034-0A0FB0902AE8}" srcId="{B1C4C234-1C5C-42AA-B63B-024E8AF7DEFA}" destId="{275CE302-315B-4B51-BFB3-4B21E434DCF4}" srcOrd="0" destOrd="0" parTransId="{F6AA3AC5-3B8D-4541-B091-7CE8A2630AD0}" sibTransId="{D93EBA6A-FA9C-46D8-979F-6C440D21C1E6}"/>
    <dgm:cxn modelId="{97A99CEA-8065-4345-9C4F-946747B27516}" type="presOf" srcId="{B1C4C234-1C5C-42AA-B63B-024E8AF7DEFA}" destId="{98DE543E-ED82-48E5-A22C-2357A7109CF3}" srcOrd="1" destOrd="0" presId="urn:microsoft.com/office/officeart/2005/8/layout/process4"/>
    <dgm:cxn modelId="{F99FCC7A-02E1-4B5A-A449-29F1E0F195F1}" srcId="{D1F85059-8106-4ADC-BDC7-E422FE3D6348}" destId="{56967C25-E404-4A8C-866A-4DC10E548436}" srcOrd="0" destOrd="0" parTransId="{89D6B945-420D-4B50-AB9C-5BA3E335BC2C}" sibTransId="{68041784-A917-462D-A896-74DBD433EAFA}"/>
    <dgm:cxn modelId="{30B0B272-6FFE-4F1A-9303-BFAA9048002C}" type="presOf" srcId="{56967C25-E404-4A8C-866A-4DC10E548436}" destId="{9179E7C1-AC1C-4A3E-AFA0-6421B3B66F50}" srcOrd="0" destOrd="0" presId="urn:microsoft.com/office/officeart/2005/8/layout/process4"/>
    <dgm:cxn modelId="{20998BAE-303A-4C47-AC8D-5EA2944B7FF9}" srcId="{3369C1B9-F147-494D-AFA0-DAF59E8C1E27}" destId="{D1F85059-8106-4ADC-BDC7-E422FE3D6348}" srcOrd="1" destOrd="0" parTransId="{D031FA1C-6D18-4D78-8DBE-43CB0EDA8100}" sibTransId="{066CEB30-E265-4272-8ABF-CD359D681DD0}"/>
    <dgm:cxn modelId="{9A98BFB7-3D7F-48B0-9B04-52252C3A5136}" srcId="{2088CE25-5E08-4D81-A031-A339976A2602}" destId="{51ECE792-F75F-4E16-999E-E373F73D7738}" srcOrd="0" destOrd="0" parTransId="{DC441E74-ED93-422E-B04D-FEEEC0B0A794}" sibTransId="{5ADCF781-5F27-4E34-8055-5B2C301BF805}"/>
    <dgm:cxn modelId="{179B9FFF-02FE-4DEC-B167-4BAE9D1BF31D}" type="presParOf" srcId="{4F3DE5E8-AB82-4127-9AD6-B5ACF5E9C97F}" destId="{C2D5A05D-96E6-49FF-8590-5BBBA15EE915}" srcOrd="0" destOrd="0" presId="urn:microsoft.com/office/officeart/2005/8/layout/process4"/>
    <dgm:cxn modelId="{9726C171-9D64-4AB7-A7F9-5EDCE3A5E518}" type="presParOf" srcId="{C2D5A05D-96E6-49FF-8590-5BBBA15EE915}" destId="{929324A6-628A-4D1C-821F-9CBE955C75CA}" srcOrd="0" destOrd="0" presId="urn:microsoft.com/office/officeart/2005/8/layout/process4"/>
    <dgm:cxn modelId="{DD05E054-0142-431C-AE6F-8810C5381193}" type="presParOf" srcId="{C2D5A05D-96E6-49FF-8590-5BBBA15EE915}" destId="{98DE543E-ED82-48E5-A22C-2357A7109CF3}" srcOrd="1" destOrd="0" presId="urn:microsoft.com/office/officeart/2005/8/layout/process4"/>
    <dgm:cxn modelId="{12BED06E-58B1-4E8A-BA7F-599D7C88F6C5}" type="presParOf" srcId="{C2D5A05D-96E6-49FF-8590-5BBBA15EE915}" destId="{29956F42-E272-4308-A9AA-76BA6DFCFF8E}" srcOrd="2" destOrd="0" presId="urn:microsoft.com/office/officeart/2005/8/layout/process4"/>
    <dgm:cxn modelId="{F1DD663C-B686-46C9-8821-A9B438349575}" type="presParOf" srcId="{29956F42-E272-4308-A9AA-76BA6DFCFF8E}" destId="{B91EE496-8547-4F75-9DBC-109CFA08F38D}" srcOrd="0" destOrd="0" presId="urn:microsoft.com/office/officeart/2005/8/layout/process4"/>
    <dgm:cxn modelId="{7CF04C02-FC90-481F-A018-49596AF072DF}" type="presParOf" srcId="{4F3DE5E8-AB82-4127-9AD6-B5ACF5E9C97F}" destId="{D997CEEC-C4C7-4C2E-9D0E-98F59BE510B8}" srcOrd="1" destOrd="0" presId="urn:microsoft.com/office/officeart/2005/8/layout/process4"/>
    <dgm:cxn modelId="{49618552-DC6C-42A9-97CF-AEE514087E38}" type="presParOf" srcId="{4F3DE5E8-AB82-4127-9AD6-B5ACF5E9C97F}" destId="{F1CF360D-A6EB-40F0-BA3B-BE1672AAF69E}" srcOrd="2" destOrd="0" presId="urn:microsoft.com/office/officeart/2005/8/layout/process4"/>
    <dgm:cxn modelId="{08F16AC4-EC74-4EF5-AADE-F12094EDE608}" type="presParOf" srcId="{F1CF360D-A6EB-40F0-BA3B-BE1672AAF69E}" destId="{B70EE99B-6CA5-4DF1-B432-315496F112F3}" srcOrd="0" destOrd="0" presId="urn:microsoft.com/office/officeart/2005/8/layout/process4"/>
    <dgm:cxn modelId="{1A6E42D9-046E-4347-B62D-0FEADE52E1D6}" type="presParOf" srcId="{F1CF360D-A6EB-40F0-BA3B-BE1672AAF69E}" destId="{E9CE741B-47C8-4396-8629-83730C7C823E}" srcOrd="1" destOrd="0" presId="urn:microsoft.com/office/officeart/2005/8/layout/process4"/>
    <dgm:cxn modelId="{833BD4A7-B6F8-4350-974E-6F71C47975C1}" type="presParOf" srcId="{F1CF360D-A6EB-40F0-BA3B-BE1672AAF69E}" destId="{2E21CFCD-ED8B-4856-8E53-995AE53FAD22}" srcOrd="2" destOrd="0" presId="urn:microsoft.com/office/officeart/2005/8/layout/process4"/>
    <dgm:cxn modelId="{AE832769-F104-443E-B57D-6AFD1785E25C}" type="presParOf" srcId="{2E21CFCD-ED8B-4856-8E53-995AE53FAD22}" destId="{9179E7C1-AC1C-4A3E-AFA0-6421B3B66F50}" srcOrd="0" destOrd="0" presId="urn:microsoft.com/office/officeart/2005/8/layout/process4"/>
    <dgm:cxn modelId="{81D4A32F-8F04-46FA-A03A-813293E7948E}" type="presParOf" srcId="{4F3DE5E8-AB82-4127-9AD6-B5ACF5E9C97F}" destId="{2153DCE9-922B-4C2A-AC18-EDC277A3C7DA}" srcOrd="3" destOrd="0" presId="urn:microsoft.com/office/officeart/2005/8/layout/process4"/>
    <dgm:cxn modelId="{2C24DD4A-DC90-46E0-96A0-334815A04153}" type="presParOf" srcId="{4F3DE5E8-AB82-4127-9AD6-B5ACF5E9C97F}" destId="{AC02833C-761A-4DE8-86A2-81FCA2E1C966}" srcOrd="4" destOrd="0" presId="urn:microsoft.com/office/officeart/2005/8/layout/process4"/>
    <dgm:cxn modelId="{B15AFFD0-B1DB-4A02-84F4-80188FA15776}" type="presParOf" srcId="{AC02833C-761A-4DE8-86A2-81FCA2E1C966}" destId="{03B9690D-F4C2-4B5A-A9AC-0DC2C5D1449E}" srcOrd="0" destOrd="0" presId="urn:microsoft.com/office/officeart/2005/8/layout/process4"/>
    <dgm:cxn modelId="{849C96A9-41FA-4695-95D7-3A7A25A942C9}" type="presParOf" srcId="{AC02833C-761A-4DE8-86A2-81FCA2E1C966}" destId="{10E7A114-17BB-4635-BBD2-176F6CF9B38C}" srcOrd="1" destOrd="0" presId="urn:microsoft.com/office/officeart/2005/8/layout/process4"/>
    <dgm:cxn modelId="{9DE14124-1447-4F0F-A307-655DDADA19D8}" type="presParOf" srcId="{AC02833C-761A-4DE8-86A2-81FCA2E1C966}" destId="{AF51270A-5682-4F59-A6F4-9E7929B10C8B}" srcOrd="2" destOrd="0" presId="urn:microsoft.com/office/officeart/2005/8/layout/process4"/>
    <dgm:cxn modelId="{9E560BC8-FFED-4B1A-9D91-4D87EDB66D5B}" type="presParOf" srcId="{AF51270A-5682-4F59-A6F4-9E7929B10C8B}" destId="{9687808B-8308-4C8F-8523-FF22BF8340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B839FD-358B-449C-835A-FA6311DBF81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78B984B-6E3C-4857-85A3-69489EEFFEC4}">
      <dgm:prSet/>
      <dgm:spPr/>
      <dgm:t>
        <a:bodyPr/>
        <a:lstStyle/>
        <a:p>
          <a:pPr rtl="0"/>
          <a:r>
            <a:rPr lang="pt-BR" b="0" smtClean="0"/>
            <a:t>Planejar o gerenciamento da qualidade</a:t>
          </a:r>
          <a:endParaRPr lang="pt-BR"/>
        </a:p>
      </dgm:t>
    </dgm:pt>
    <dgm:pt modelId="{E16A3D37-FA70-49CC-B7DF-A6DF9422E98C}" type="parTrans" cxnId="{AC69D391-A11C-43BD-96C0-AD71B7DFE17A}">
      <dgm:prSet/>
      <dgm:spPr/>
      <dgm:t>
        <a:bodyPr/>
        <a:lstStyle/>
        <a:p>
          <a:endParaRPr lang="pt-BR"/>
        </a:p>
      </dgm:t>
    </dgm:pt>
    <dgm:pt modelId="{BE648795-E652-48C9-908D-E301B2AEA15E}" type="sibTrans" cxnId="{AC69D391-A11C-43BD-96C0-AD71B7DFE17A}">
      <dgm:prSet/>
      <dgm:spPr/>
      <dgm:t>
        <a:bodyPr/>
        <a:lstStyle/>
        <a:p>
          <a:endParaRPr lang="pt-BR"/>
        </a:p>
      </dgm:t>
    </dgm:pt>
    <dgm:pt modelId="{6A1CEF53-4F2B-4413-949C-791C6D3AF5D4}">
      <dgm:prSet/>
      <dgm:spPr/>
      <dgm:t>
        <a:bodyPr/>
        <a:lstStyle/>
        <a:p>
          <a:pPr rtl="0"/>
          <a:r>
            <a:rPr lang="pt-BR" b="0" dirty="0" smtClean="0"/>
            <a:t>Identificar requisitos e padrões do projeto e do produto</a:t>
          </a:r>
          <a:endParaRPr lang="pt-BR" dirty="0"/>
        </a:p>
      </dgm:t>
    </dgm:pt>
    <dgm:pt modelId="{4F0024D1-D535-45A0-BDB7-CC6DEE3D1002}" type="parTrans" cxnId="{7BEAC290-2E0B-4C34-947E-8732D129B799}">
      <dgm:prSet/>
      <dgm:spPr/>
      <dgm:t>
        <a:bodyPr/>
        <a:lstStyle/>
        <a:p>
          <a:endParaRPr lang="pt-BR"/>
        </a:p>
      </dgm:t>
    </dgm:pt>
    <dgm:pt modelId="{289AC342-465A-4D03-B41D-8ACE63A4DBCA}" type="sibTrans" cxnId="{7BEAC290-2E0B-4C34-947E-8732D129B799}">
      <dgm:prSet/>
      <dgm:spPr/>
      <dgm:t>
        <a:bodyPr/>
        <a:lstStyle/>
        <a:p>
          <a:endParaRPr lang="pt-BR"/>
        </a:p>
      </dgm:t>
    </dgm:pt>
    <dgm:pt modelId="{AA48E827-AB6A-4D6C-A999-C65FE549D1BB}">
      <dgm:prSet/>
      <dgm:spPr/>
      <dgm:t>
        <a:bodyPr/>
        <a:lstStyle/>
        <a:p>
          <a:pPr rtl="0"/>
          <a:r>
            <a:rPr lang="pt-BR" b="0" dirty="0" smtClean="0"/>
            <a:t>Documentar como o projeto demonstrará a conformidade</a:t>
          </a:r>
          <a:endParaRPr lang="pt-BR" dirty="0"/>
        </a:p>
      </dgm:t>
    </dgm:pt>
    <dgm:pt modelId="{1DF637AC-03B4-434C-89DD-0E19292FD037}" type="parTrans" cxnId="{2F7B3CFA-F178-4FE7-9B98-72240CB428E0}">
      <dgm:prSet/>
      <dgm:spPr/>
      <dgm:t>
        <a:bodyPr/>
        <a:lstStyle/>
        <a:p>
          <a:endParaRPr lang="pt-BR"/>
        </a:p>
      </dgm:t>
    </dgm:pt>
    <dgm:pt modelId="{DF14C246-3FA2-448C-AE23-C326132789BB}" type="sibTrans" cxnId="{2F7B3CFA-F178-4FE7-9B98-72240CB428E0}">
      <dgm:prSet/>
      <dgm:spPr/>
      <dgm:t>
        <a:bodyPr/>
        <a:lstStyle/>
        <a:p>
          <a:endParaRPr lang="pt-BR"/>
        </a:p>
      </dgm:t>
    </dgm:pt>
    <dgm:pt modelId="{C15F788F-288C-4408-A5C2-BC586C0CF19E}">
      <dgm:prSet/>
      <dgm:spPr/>
      <dgm:t>
        <a:bodyPr/>
        <a:lstStyle/>
        <a:p>
          <a:pPr rtl="0"/>
          <a:r>
            <a:rPr lang="pt-BR" b="0" smtClean="0"/>
            <a:t>Planejar o processo realizar a garantia </a:t>
          </a:r>
          <a:r>
            <a:rPr lang="en-US" b="0" smtClean="0"/>
            <a:t>d</a:t>
          </a:r>
          <a:r>
            <a:rPr lang="pt-BR" b="0" smtClean="0"/>
            <a:t>a</a:t>
          </a:r>
          <a:r>
            <a:rPr lang="en-US" b="0" smtClean="0"/>
            <a:t> q</a:t>
          </a:r>
          <a:r>
            <a:rPr lang="pt-BR" b="0" smtClean="0"/>
            <a:t>ualidade</a:t>
          </a:r>
          <a:endParaRPr lang="pt-BR"/>
        </a:p>
      </dgm:t>
    </dgm:pt>
    <dgm:pt modelId="{A4760F93-5E14-4F05-9255-C1BFBA4B2C5A}" type="parTrans" cxnId="{10A5E922-9712-42B9-BBEA-9F7A9A5FE9F5}">
      <dgm:prSet/>
      <dgm:spPr/>
      <dgm:t>
        <a:bodyPr/>
        <a:lstStyle/>
        <a:p>
          <a:endParaRPr lang="pt-BR"/>
        </a:p>
      </dgm:t>
    </dgm:pt>
    <dgm:pt modelId="{57F6F881-3B4E-42C2-A23E-D2D4CFBEBB84}" type="sibTrans" cxnId="{10A5E922-9712-42B9-BBEA-9F7A9A5FE9F5}">
      <dgm:prSet/>
      <dgm:spPr/>
      <dgm:t>
        <a:bodyPr/>
        <a:lstStyle/>
        <a:p>
          <a:endParaRPr lang="pt-BR"/>
        </a:p>
      </dgm:t>
    </dgm:pt>
    <dgm:pt modelId="{113EB078-A57E-407D-BFEE-ED0BECB02AA0}">
      <dgm:prSet/>
      <dgm:spPr/>
      <dgm:t>
        <a:bodyPr/>
        <a:lstStyle/>
        <a:p>
          <a:pPr rtl="0"/>
          <a:r>
            <a:rPr lang="pt-BR" dirty="0" smtClean="0"/>
            <a:t>Como auditar requisitos da qualidade e resultados das medições do controle da qualidade </a:t>
          </a:r>
          <a:endParaRPr lang="pt-BR" dirty="0"/>
        </a:p>
      </dgm:t>
    </dgm:pt>
    <dgm:pt modelId="{345782C0-9327-4ACD-A82E-3AC938087BAF}" type="parTrans" cxnId="{49858254-35E3-4494-9D1B-CFCB6AAE467E}">
      <dgm:prSet/>
      <dgm:spPr/>
      <dgm:t>
        <a:bodyPr/>
        <a:lstStyle/>
        <a:p>
          <a:endParaRPr lang="pt-BR"/>
        </a:p>
      </dgm:t>
    </dgm:pt>
    <dgm:pt modelId="{388033A7-6DCD-4C8F-B9EA-E1FA34592625}" type="sibTrans" cxnId="{49858254-35E3-4494-9D1B-CFCB6AAE467E}">
      <dgm:prSet/>
      <dgm:spPr/>
      <dgm:t>
        <a:bodyPr/>
        <a:lstStyle/>
        <a:p>
          <a:endParaRPr lang="pt-BR"/>
        </a:p>
      </dgm:t>
    </dgm:pt>
    <dgm:pt modelId="{DC91A2EB-05EE-47EA-A41B-86A3078274A6}">
      <dgm:prSet/>
      <dgm:spPr/>
      <dgm:t>
        <a:bodyPr/>
        <a:lstStyle/>
        <a:p>
          <a:pPr rtl="0"/>
          <a:r>
            <a:rPr lang="pt-BR" dirty="0" smtClean="0"/>
            <a:t>Como certificar que os padrões da qualidade e definições operacionais apropriadas estão sendo utilizados</a:t>
          </a:r>
          <a:endParaRPr lang="pt-BR" dirty="0"/>
        </a:p>
      </dgm:t>
    </dgm:pt>
    <dgm:pt modelId="{76D82624-919E-424A-9B9A-EA0B13E3B502}" type="parTrans" cxnId="{7BBA445A-28C7-4C5C-8D79-96D0ACD2A0D0}">
      <dgm:prSet/>
      <dgm:spPr/>
      <dgm:t>
        <a:bodyPr/>
        <a:lstStyle/>
        <a:p>
          <a:endParaRPr lang="pt-BR"/>
        </a:p>
      </dgm:t>
    </dgm:pt>
    <dgm:pt modelId="{27C604A8-E087-4314-BFF3-0452F9CF0097}" type="sibTrans" cxnId="{7BBA445A-28C7-4C5C-8D79-96D0ACD2A0D0}">
      <dgm:prSet/>
      <dgm:spPr/>
      <dgm:t>
        <a:bodyPr/>
        <a:lstStyle/>
        <a:p>
          <a:endParaRPr lang="pt-BR"/>
        </a:p>
      </dgm:t>
    </dgm:pt>
    <dgm:pt modelId="{5AC16DF1-EE18-4E6F-A138-82B3D2FD486F}">
      <dgm:prSet/>
      <dgm:spPr/>
      <dgm:t>
        <a:bodyPr/>
        <a:lstStyle/>
        <a:p>
          <a:pPr rtl="0"/>
          <a:r>
            <a:rPr lang="pt-BR" smtClean="0"/>
            <a:t>Planejar o processo c</a:t>
          </a:r>
          <a:r>
            <a:rPr lang="pt-BR" b="0" smtClean="0"/>
            <a:t>ontrolar a qualidade</a:t>
          </a:r>
          <a:endParaRPr lang="pt-BR"/>
        </a:p>
      </dgm:t>
    </dgm:pt>
    <dgm:pt modelId="{716BDE37-1CC2-4E5C-86E6-C62BE641B450}" type="parTrans" cxnId="{EDB156C9-B044-4948-9F67-04AFCF597A8D}">
      <dgm:prSet/>
      <dgm:spPr/>
      <dgm:t>
        <a:bodyPr/>
        <a:lstStyle/>
        <a:p>
          <a:endParaRPr lang="pt-BR"/>
        </a:p>
      </dgm:t>
    </dgm:pt>
    <dgm:pt modelId="{BE241830-2AB7-4339-9C66-D2A6EA0F7752}" type="sibTrans" cxnId="{EDB156C9-B044-4948-9F67-04AFCF597A8D}">
      <dgm:prSet/>
      <dgm:spPr/>
      <dgm:t>
        <a:bodyPr/>
        <a:lstStyle/>
        <a:p>
          <a:endParaRPr lang="pt-BR"/>
        </a:p>
      </dgm:t>
    </dgm:pt>
    <dgm:pt modelId="{2C540571-3CA2-4C95-9605-BC41D5C4D1A4}">
      <dgm:prSet/>
      <dgm:spPr/>
      <dgm:t>
        <a:bodyPr/>
        <a:lstStyle/>
        <a:p>
          <a:pPr rtl="0"/>
          <a:r>
            <a:rPr lang="pt-BR" dirty="0" smtClean="0"/>
            <a:t>Como monitorar e registrar resultados das atividades da qualidade para avaliar desempenho e recomendar mudanças</a:t>
          </a:r>
          <a:endParaRPr lang="pt-BR" dirty="0"/>
        </a:p>
      </dgm:t>
    </dgm:pt>
    <dgm:pt modelId="{2A0A150E-66CA-4E54-A7B8-A3D40E7029A6}" type="parTrans" cxnId="{6408C22E-7A77-471B-86AC-FF35777E29BF}">
      <dgm:prSet/>
      <dgm:spPr/>
      <dgm:t>
        <a:bodyPr/>
        <a:lstStyle/>
        <a:p>
          <a:endParaRPr lang="pt-BR"/>
        </a:p>
      </dgm:t>
    </dgm:pt>
    <dgm:pt modelId="{91BAAE9A-BCC8-407F-A2B0-7F868EDFC2DC}" type="sibTrans" cxnId="{6408C22E-7A77-471B-86AC-FF35777E29BF}">
      <dgm:prSet/>
      <dgm:spPr/>
      <dgm:t>
        <a:bodyPr/>
        <a:lstStyle/>
        <a:p>
          <a:endParaRPr lang="pt-BR"/>
        </a:p>
      </dgm:t>
    </dgm:pt>
    <dgm:pt modelId="{8E27B64A-82A1-4DAE-A678-78F2FCD71570}" type="pres">
      <dgm:prSet presAssocID="{5CB839FD-358B-449C-835A-FA6311DBF8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5014DC4-0AA9-4321-B08E-CF34A4A7E873}" type="pres">
      <dgm:prSet presAssocID="{5AC16DF1-EE18-4E6F-A138-82B3D2FD486F}" presName="boxAndChildren" presStyleCnt="0"/>
      <dgm:spPr/>
    </dgm:pt>
    <dgm:pt modelId="{44AAF384-35E3-45DF-977D-55FDE63DD4EF}" type="pres">
      <dgm:prSet presAssocID="{5AC16DF1-EE18-4E6F-A138-82B3D2FD486F}" presName="parentTextBox" presStyleLbl="node1" presStyleIdx="0" presStyleCnt="3"/>
      <dgm:spPr/>
      <dgm:t>
        <a:bodyPr/>
        <a:lstStyle/>
        <a:p>
          <a:endParaRPr lang="pt-BR"/>
        </a:p>
      </dgm:t>
    </dgm:pt>
    <dgm:pt modelId="{12D982D3-B99D-4A40-A5A7-13D39ECDC235}" type="pres">
      <dgm:prSet presAssocID="{5AC16DF1-EE18-4E6F-A138-82B3D2FD486F}" presName="entireBox" presStyleLbl="node1" presStyleIdx="0" presStyleCnt="3"/>
      <dgm:spPr/>
      <dgm:t>
        <a:bodyPr/>
        <a:lstStyle/>
        <a:p>
          <a:endParaRPr lang="pt-BR"/>
        </a:p>
      </dgm:t>
    </dgm:pt>
    <dgm:pt modelId="{19F10F23-E5F6-47CF-917D-644491427253}" type="pres">
      <dgm:prSet presAssocID="{5AC16DF1-EE18-4E6F-A138-82B3D2FD486F}" presName="descendantBox" presStyleCnt="0"/>
      <dgm:spPr/>
    </dgm:pt>
    <dgm:pt modelId="{9F6B68EB-FF47-4C1C-85B8-4A3912CEE89E}" type="pres">
      <dgm:prSet presAssocID="{2C540571-3CA2-4C95-9605-BC41D5C4D1A4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D49DDE-AE06-49E1-9ED8-9BD792763850}" type="pres">
      <dgm:prSet presAssocID="{57F6F881-3B4E-42C2-A23E-D2D4CFBEBB84}" presName="sp" presStyleCnt="0"/>
      <dgm:spPr/>
    </dgm:pt>
    <dgm:pt modelId="{7CB1B154-AA7E-4677-BE89-D7AE4D1A64D2}" type="pres">
      <dgm:prSet presAssocID="{C15F788F-288C-4408-A5C2-BC586C0CF19E}" presName="arrowAndChildren" presStyleCnt="0"/>
      <dgm:spPr/>
    </dgm:pt>
    <dgm:pt modelId="{2E4722B6-2CD4-4D3F-A4EE-95909D07B35B}" type="pres">
      <dgm:prSet presAssocID="{C15F788F-288C-4408-A5C2-BC586C0CF19E}" presName="parentTextArrow" presStyleLbl="node1" presStyleIdx="0" presStyleCnt="3"/>
      <dgm:spPr/>
      <dgm:t>
        <a:bodyPr/>
        <a:lstStyle/>
        <a:p>
          <a:endParaRPr lang="pt-BR"/>
        </a:p>
      </dgm:t>
    </dgm:pt>
    <dgm:pt modelId="{1207256F-5E0E-45B9-AFDB-737AB106C71C}" type="pres">
      <dgm:prSet presAssocID="{C15F788F-288C-4408-A5C2-BC586C0CF19E}" presName="arrow" presStyleLbl="node1" presStyleIdx="1" presStyleCnt="3"/>
      <dgm:spPr/>
      <dgm:t>
        <a:bodyPr/>
        <a:lstStyle/>
        <a:p>
          <a:endParaRPr lang="pt-BR"/>
        </a:p>
      </dgm:t>
    </dgm:pt>
    <dgm:pt modelId="{127A1FDE-D8DA-48EE-A61E-FBABA61EE18D}" type="pres">
      <dgm:prSet presAssocID="{C15F788F-288C-4408-A5C2-BC586C0CF19E}" presName="descendantArrow" presStyleCnt="0"/>
      <dgm:spPr/>
    </dgm:pt>
    <dgm:pt modelId="{5C149719-7C95-4EB5-AB85-E47A8ABE10FE}" type="pres">
      <dgm:prSet presAssocID="{113EB078-A57E-407D-BFEE-ED0BECB02AA0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AC2E1F-DE09-4EA5-ABC4-47F74829D636}" type="pres">
      <dgm:prSet presAssocID="{DC91A2EB-05EE-47EA-A41B-86A3078274A6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25A9C3-7DA4-4BB6-BBF5-70D6D6C3F274}" type="pres">
      <dgm:prSet presAssocID="{BE648795-E652-48C9-908D-E301B2AEA15E}" presName="sp" presStyleCnt="0"/>
      <dgm:spPr/>
    </dgm:pt>
    <dgm:pt modelId="{F697901E-9023-4F80-97C0-62BDA142A036}" type="pres">
      <dgm:prSet presAssocID="{078B984B-6E3C-4857-85A3-69489EEFFEC4}" presName="arrowAndChildren" presStyleCnt="0"/>
      <dgm:spPr/>
    </dgm:pt>
    <dgm:pt modelId="{50DAE0DD-3A37-4E7E-9619-E935F45595D0}" type="pres">
      <dgm:prSet presAssocID="{078B984B-6E3C-4857-85A3-69489EEFFEC4}" presName="parentTextArrow" presStyleLbl="node1" presStyleIdx="1" presStyleCnt="3"/>
      <dgm:spPr/>
      <dgm:t>
        <a:bodyPr/>
        <a:lstStyle/>
        <a:p>
          <a:endParaRPr lang="pt-BR"/>
        </a:p>
      </dgm:t>
    </dgm:pt>
    <dgm:pt modelId="{A5834FE2-B58A-4819-8619-29179446AFF1}" type="pres">
      <dgm:prSet presAssocID="{078B984B-6E3C-4857-85A3-69489EEFFEC4}" presName="arrow" presStyleLbl="node1" presStyleIdx="2" presStyleCnt="3"/>
      <dgm:spPr/>
      <dgm:t>
        <a:bodyPr/>
        <a:lstStyle/>
        <a:p>
          <a:endParaRPr lang="pt-BR"/>
        </a:p>
      </dgm:t>
    </dgm:pt>
    <dgm:pt modelId="{596A1E4B-0991-40C5-B9C4-167BB129519A}" type="pres">
      <dgm:prSet presAssocID="{078B984B-6E3C-4857-85A3-69489EEFFEC4}" presName="descendantArrow" presStyleCnt="0"/>
      <dgm:spPr/>
    </dgm:pt>
    <dgm:pt modelId="{658C4C20-CD45-49C0-BD78-1F048C82AD54}" type="pres">
      <dgm:prSet presAssocID="{6A1CEF53-4F2B-4413-949C-791C6D3AF5D4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2D5D6C-630D-42F7-8236-8031D87DA12B}" type="pres">
      <dgm:prSet presAssocID="{AA48E827-AB6A-4D6C-A999-C65FE549D1BB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DB156C9-B044-4948-9F67-04AFCF597A8D}" srcId="{5CB839FD-358B-449C-835A-FA6311DBF81F}" destId="{5AC16DF1-EE18-4E6F-A138-82B3D2FD486F}" srcOrd="2" destOrd="0" parTransId="{716BDE37-1CC2-4E5C-86E6-C62BE641B450}" sibTransId="{BE241830-2AB7-4339-9C66-D2A6EA0F7752}"/>
    <dgm:cxn modelId="{6408C22E-7A77-471B-86AC-FF35777E29BF}" srcId="{5AC16DF1-EE18-4E6F-A138-82B3D2FD486F}" destId="{2C540571-3CA2-4C95-9605-BC41D5C4D1A4}" srcOrd="0" destOrd="0" parTransId="{2A0A150E-66CA-4E54-A7B8-A3D40E7029A6}" sibTransId="{91BAAE9A-BCC8-407F-A2B0-7F868EDFC2DC}"/>
    <dgm:cxn modelId="{7BEAC290-2E0B-4C34-947E-8732D129B799}" srcId="{078B984B-6E3C-4857-85A3-69489EEFFEC4}" destId="{6A1CEF53-4F2B-4413-949C-791C6D3AF5D4}" srcOrd="0" destOrd="0" parTransId="{4F0024D1-D535-45A0-BDB7-CC6DEE3D1002}" sibTransId="{289AC342-465A-4D03-B41D-8ACE63A4DBCA}"/>
    <dgm:cxn modelId="{821271D7-391F-41D9-B580-32516481937B}" type="presOf" srcId="{078B984B-6E3C-4857-85A3-69489EEFFEC4}" destId="{50DAE0DD-3A37-4E7E-9619-E935F45595D0}" srcOrd="0" destOrd="0" presId="urn:microsoft.com/office/officeart/2005/8/layout/process4"/>
    <dgm:cxn modelId="{57D55CD3-B575-4100-9BB7-773C2C2187CF}" type="presOf" srcId="{6A1CEF53-4F2B-4413-949C-791C6D3AF5D4}" destId="{658C4C20-CD45-49C0-BD78-1F048C82AD54}" srcOrd="0" destOrd="0" presId="urn:microsoft.com/office/officeart/2005/8/layout/process4"/>
    <dgm:cxn modelId="{10A5E922-9712-42B9-BBEA-9F7A9A5FE9F5}" srcId="{5CB839FD-358B-449C-835A-FA6311DBF81F}" destId="{C15F788F-288C-4408-A5C2-BC586C0CF19E}" srcOrd="1" destOrd="0" parTransId="{A4760F93-5E14-4F05-9255-C1BFBA4B2C5A}" sibTransId="{57F6F881-3B4E-42C2-A23E-D2D4CFBEBB84}"/>
    <dgm:cxn modelId="{AC69D391-A11C-43BD-96C0-AD71B7DFE17A}" srcId="{5CB839FD-358B-449C-835A-FA6311DBF81F}" destId="{078B984B-6E3C-4857-85A3-69489EEFFEC4}" srcOrd="0" destOrd="0" parTransId="{E16A3D37-FA70-49CC-B7DF-A6DF9422E98C}" sibTransId="{BE648795-E652-48C9-908D-E301B2AEA15E}"/>
    <dgm:cxn modelId="{20FB5FBB-519D-4C0B-9871-95E094AD3800}" type="presOf" srcId="{C15F788F-288C-4408-A5C2-BC586C0CF19E}" destId="{2E4722B6-2CD4-4D3F-A4EE-95909D07B35B}" srcOrd="0" destOrd="0" presId="urn:microsoft.com/office/officeart/2005/8/layout/process4"/>
    <dgm:cxn modelId="{7BBA445A-28C7-4C5C-8D79-96D0ACD2A0D0}" srcId="{C15F788F-288C-4408-A5C2-BC586C0CF19E}" destId="{DC91A2EB-05EE-47EA-A41B-86A3078274A6}" srcOrd="1" destOrd="0" parTransId="{76D82624-919E-424A-9B9A-EA0B13E3B502}" sibTransId="{27C604A8-E087-4314-BFF3-0452F9CF0097}"/>
    <dgm:cxn modelId="{9CCD6FF3-0A54-4A09-90CB-75200427C792}" type="presOf" srcId="{C15F788F-288C-4408-A5C2-BC586C0CF19E}" destId="{1207256F-5E0E-45B9-AFDB-737AB106C71C}" srcOrd="1" destOrd="0" presId="urn:microsoft.com/office/officeart/2005/8/layout/process4"/>
    <dgm:cxn modelId="{FF0BF20A-1031-4DB7-B25E-FA4279E5464D}" type="presOf" srcId="{5AC16DF1-EE18-4E6F-A138-82B3D2FD486F}" destId="{12D982D3-B99D-4A40-A5A7-13D39ECDC235}" srcOrd="1" destOrd="0" presId="urn:microsoft.com/office/officeart/2005/8/layout/process4"/>
    <dgm:cxn modelId="{FDC5079F-FC3A-4AEE-91E2-DA439071F543}" type="presOf" srcId="{5AC16DF1-EE18-4E6F-A138-82B3D2FD486F}" destId="{44AAF384-35E3-45DF-977D-55FDE63DD4EF}" srcOrd="0" destOrd="0" presId="urn:microsoft.com/office/officeart/2005/8/layout/process4"/>
    <dgm:cxn modelId="{0A144D8A-7187-4369-BFA1-EB0BFF710721}" type="presOf" srcId="{2C540571-3CA2-4C95-9605-BC41D5C4D1A4}" destId="{9F6B68EB-FF47-4C1C-85B8-4A3912CEE89E}" srcOrd="0" destOrd="0" presId="urn:microsoft.com/office/officeart/2005/8/layout/process4"/>
    <dgm:cxn modelId="{49858254-35E3-4494-9D1B-CFCB6AAE467E}" srcId="{C15F788F-288C-4408-A5C2-BC586C0CF19E}" destId="{113EB078-A57E-407D-BFEE-ED0BECB02AA0}" srcOrd="0" destOrd="0" parTransId="{345782C0-9327-4ACD-A82E-3AC938087BAF}" sibTransId="{388033A7-6DCD-4C8F-B9EA-E1FA34592625}"/>
    <dgm:cxn modelId="{2F7B3CFA-F178-4FE7-9B98-72240CB428E0}" srcId="{078B984B-6E3C-4857-85A3-69489EEFFEC4}" destId="{AA48E827-AB6A-4D6C-A999-C65FE549D1BB}" srcOrd="1" destOrd="0" parTransId="{1DF637AC-03B4-434C-89DD-0E19292FD037}" sibTransId="{DF14C246-3FA2-448C-AE23-C326132789BB}"/>
    <dgm:cxn modelId="{3BC4F2A1-FF99-4DE2-88B0-A95B7612722D}" type="presOf" srcId="{5CB839FD-358B-449C-835A-FA6311DBF81F}" destId="{8E27B64A-82A1-4DAE-A678-78F2FCD71570}" srcOrd="0" destOrd="0" presId="urn:microsoft.com/office/officeart/2005/8/layout/process4"/>
    <dgm:cxn modelId="{DA0D88C1-DE02-4B53-8A89-05EFDDAD3B1D}" type="presOf" srcId="{078B984B-6E3C-4857-85A3-69489EEFFEC4}" destId="{A5834FE2-B58A-4819-8619-29179446AFF1}" srcOrd="1" destOrd="0" presId="urn:microsoft.com/office/officeart/2005/8/layout/process4"/>
    <dgm:cxn modelId="{754DB24F-BEEE-4CF1-947A-E7DA7654CF49}" type="presOf" srcId="{113EB078-A57E-407D-BFEE-ED0BECB02AA0}" destId="{5C149719-7C95-4EB5-AB85-E47A8ABE10FE}" srcOrd="0" destOrd="0" presId="urn:microsoft.com/office/officeart/2005/8/layout/process4"/>
    <dgm:cxn modelId="{40A6DB1B-259A-46D8-8806-D3DCAB000312}" type="presOf" srcId="{DC91A2EB-05EE-47EA-A41B-86A3078274A6}" destId="{2FAC2E1F-DE09-4EA5-ABC4-47F74829D636}" srcOrd="0" destOrd="0" presId="urn:microsoft.com/office/officeart/2005/8/layout/process4"/>
    <dgm:cxn modelId="{6D534826-B2B5-43CF-9C05-9A349158EB5F}" type="presOf" srcId="{AA48E827-AB6A-4D6C-A999-C65FE549D1BB}" destId="{9C2D5D6C-630D-42F7-8236-8031D87DA12B}" srcOrd="0" destOrd="0" presId="urn:microsoft.com/office/officeart/2005/8/layout/process4"/>
    <dgm:cxn modelId="{C724275E-B586-42D4-861F-639DA22E09C8}" type="presParOf" srcId="{8E27B64A-82A1-4DAE-A678-78F2FCD71570}" destId="{E5014DC4-0AA9-4321-B08E-CF34A4A7E873}" srcOrd="0" destOrd="0" presId="urn:microsoft.com/office/officeart/2005/8/layout/process4"/>
    <dgm:cxn modelId="{F4355D42-3DAB-4BEB-B17C-0032E4FF0828}" type="presParOf" srcId="{E5014DC4-0AA9-4321-B08E-CF34A4A7E873}" destId="{44AAF384-35E3-45DF-977D-55FDE63DD4EF}" srcOrd="0" destOrd="0" presId="urn:microsoft.com/office/officeart/2005/8/layout/process4"/>
    <dgm:cxn modelId="{35E03972-19E0-48DB-8FE3-7E4CE70BA46C}" type="presParOf" srcId="{E5014DC4-0AA9-4321-B08E-CF34A4A7E873}" destId="{12D982D3-B99D-4A40-A5A7-13D39ECDC235}" srcOrd="1" destOrd="0" presId="urn:microsoft.com/office/officeart/2005/8/layout/process4"/>
    <dgm:cxn modelId="{743130AC-CA14-4D03-AB72-7223F3437DB3}" type="presParOf" srcId="{E5014DC4-0AA9-4321-B08E-CF34A4A7E873}" destId="{19F10F23-E5F6-47CF-917D-644491427253}" srcOrd="2" destOrd="0" presId="urn:microsoft.com/office/officeart/2005/8/layout/process4"/>
    <dgm:cxn modelId="{2895BDA2-81D6-4477-98F9-8216D125F681}" type="presParOf" srcId="{19F10F23-E5F6-47CF-917D-644491427253}" destId="{9F6B68EB-FF47-4C1C-85B8-4A3912CEE89E}" srcOrd="0" destOrd="0" presId="urn:microsoft.com/office/officeart/2005/8/layout/process4"/>
    <dgm:cxn modelId="{C01292E8-B75C-4760-91EE-63234C86E82F}" type="presParOf" srcId="{8E27B64A-82A1-4DAE-A678-78F2FCD71570}" destId="{44D49DDE-AE06-49E1-9ED8-9BD792763850}" srcOrd="1" destOrd="0" presId="urn:microsoft.com/office/officeart/2005/8/layout/process4"/>
    <dgm:cxn modelId="{EBE25B47-BD5E-4E79-AE54-89808B652E0D}" type="presParOf" srcId="{8E27B64A-82A1-4DAE-A678-78F2FCD71570}" destId="{7CB1B154-AA7E-4677-BE89-D7AE4D1A64D2}" srcOrd="2" destOrd="0" presId="urn:microsoft.com/office/officeart/2005/8/layout/process4"/>
    <dgm:cxn modelId="{D1FF4EC3-6B3C-4365-A6A2-282FE9725D03}" type="presParOf" srcId="{7CB1B154-AA7E-4677-BE89-D7AE4D1A64D2}" destId="{2E4722B6-2CD4-4D3F-A4EE-95909D07B35B}" srcOrd="0" destOrd="0" presId="urn:microsoft.com/office/officeart/2005/8/layout/process4"/>
    <dgm:cxn modelId="{87F733C4-B4B7-4D7E-84A9-1435A02246E5}" type="presParOf" srcId="{7CB1B154-AA7E-4677-BE89-D7AE4D1A64D2}" destId="{1207256F-5E0E-45B9-AFDB-737AB106C71C}" srcOrd="1" destOrd="0" presId="urn:microsoft.com/office/officeart/2005/8/layout/process4"/>
    <dgm:cxn modelId="{14D79384-F8A6-44F0-86C2-DB83E23ACC1F}" type="presParOf" srcId="{7CB1B154-AA7E-4677-BE89-D7AE4D1A64D2}" destId="{127A1FDE-D8DA-48EE-A61E-FBABA61EE18D}" srcOrd="2" destOrd="0" presId="urn:microsoft.com/office/officeart/2005/8/layout/process4"/>
    <dgm:cxn modelId="{639E583D-AE2F-4408-916C-F2A34FE04D52}" type="presParOf" srcId="{127A1FDE-D8DA-48EE-A61E-FBABA61EE18D}" destId="{5C149719-7C95-4EB5-AB85-E47A8ABE10FE}" srcOrd="0" destOrd="0" presId="urn:microsoft.com/office/officeart/2005/8/layout/process4"/>
    <dgm:cxn modelId="{923A1937-B768-4327-BADE-F943EA120936}" type="presParOf" srcId="{127A1FDE-D8DA-48EE-A61E-FBABA61EE18D}" destId="{2FAC2E1F-DE09-4EA5-ABC4-47F74829D636}" srcOrd="1" destOrd="0" presId="urn:microsoft.com/office/officeart/2005/8/layout/process4"/>
    <dgm:cxn modelId="{6394EDDC-DFF9-4121-B9EC-55B7B8907113}" type="presParOf" srcId="{8E27B64A-82A1-4DAE-A678-78F2FCD71570}" destId="{C025A9C3-7DA4-4BB6-BBF5-70D6D6C3F274}" srcOrd="3" destOrd="0" presId="urn:microsoft.com/office/officeart/2005/8/layout/process4"/>
    <dgm:cxn modelId="{4F5F0F1D-00CD-4539-A04E-B0479CDCC778}" type="presParOf" srcId="{8E27B64A-82A1-4DAE-A678-78F2FCD71570}" destId="{F697901E-9023-4F80-97C0-62BDA142A036}" srcOrd="4" destOrd="0" presId="urn:microsoft.com/office/officeart/2005/8/layout/process4"/>
    <dgm:cxn modelId="{C1569627-EB9C-47F3-B2B7-009DB7AF3C5D}" type="presParOf" srcId="{F697901E-9023-4F80-97C0-62BDA142A036}" destId="{50DAE0DD-3A37-4E7E-9619-E935F45595D0}" srcOrd="0" destOrd="0" presId="urn:microsoft.com/office/officeart/2005/8/layout/process4"/>
    <dgm:cxn modelId="{1581E9FD-886E-4EA6-8B15-2EAFD1BD01FC}" type="presParOf" srcId="{F697901E-9023-4F80-97C0-62BDA142A036}" destId="{A5834FE2-B58A-4819-8619-29179446AFF1}" srcOrd="1" destOrd="0" presId="urn:microsoft.com/office/officeart/2005/8/layout/process4"/>
    <dgm:cxn modelId="{6C07E23D-0560-4505-944A-EF520D70CAFF}" type="presParOf" srcId="{F697901E-9023-4F80-97C0-62BDA142A036}" destId="{596A1E4B-0991-40C5-B9C4-167BB129519A}" srcOrd="2" destOrd="0" presId="urn:microsoft.com/office/officeart/2005/8/layout/process4"/>
    <dgm:cxn modelId="{2CE8C8FC-FCF4-4435-894D-784E396D31FF}" type="presParOf" srcId="{596A1E4B-0991-40C5-B9C4-167BB129519A}" destId="{658C4C20-CD45-49C0-BD78-1F048C82AD54}" srcOrd="0" destOrd="0" presId="urn:microsoft.com/office/officeart/2005/8/layout/process4"/>
    <dgm:cxn modelId="{A9A4737E-81CA-4213-9A2A-AB1E1F5C6528}" type="presParOf" srcId="{596A1E4B-0991-40C5-B9C4-167BB129519A}" destId="{9C2D5D6C-630D-42F7-8236-8031D87DA12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42900-BAD5-49B9-829F-7A9FB34F54CB}">
      <dsp:nvSpPr>
        <dsp:cNvPr id="0" name=""/>
        <dsp:cNvSpPr/>
      </dsp:nvSpPr>
      <dsp:spPr>
        <a:xfrm>
          <a:off x="458628" y="0"/>
          <a:ext cx="5197792" cy="3048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DBCFA-AAED-4287-9190-4124DD319C25}">
      <dsp:nvSpPr>
        <dsp:cNvPr id="0" name=""/>
        <dsp:cNvSpPr/>
      </dsp:nvSpPr>
      <dsp:spPr>
        <a:xfrm>
          <a:off x="207218" y="914400"/>
          <a:ext cx="1834515" cy="1219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Entradas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 que será transformado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Insumos</a:t>
          </a:r>
          <a:endParaRPr lang="pt-BR" sz="1400" kern="1200" dirty="0"/>
        </a:p>
      </dsp:txBody>
      <dsp:txXfrm>
        <a:off x="266734" y="973916"/>
        <a:ext cx="1715483" cy="1100168"/>
      </dsp:txXfrm>
    </dsp:sp>
    <dsp:sp modelId="{CC90D174-4008-40DC-A308-3B47A2FE488D}">
      <dsp:nvSpPr>
        <dsp:cNvPr id="0" name=""/>
        <dsp:cNvSpPr/>
      </dsp:nvSpPr>
      <dsp:spPr>
        <a:xfrm>
          <a:off x="2140267" y="914400"/>
          <a:ext cx="1834515" cy="1219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Ferramentas e Técnicas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 que se usa para transformar</a:t>
          </a:r>
          <a:endParaRPr lang="pt-BR" sz="1400" kern="1200" dirty="0"/>
        </a:p>
      </dsp:txBody>
      <dsp:txXfrm>
        <a:off x="2199783" y="973916"/>
        <a:ext cx="1715483" cy="1100168"/>
      </dsp:txXfrm>
    </dsp:sp>
    <dsp:sp modelId="{DDCCA3BB-1EA8-4F6D-A765-43616970FC47}">
      <dsp:nvSpPr>
        <dsp:cNvPr id="0" name=""/>
        <dsp:cNvSpPr/>
      </dsp:nvSpPr>
      <dsp:spPr>
        <a:xfrm>
          <a:off x="4073316" y="914400"/>
          <a:ext cx="1834515" cy="1219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Saídas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 que se espera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Resultado com valor agregado</a:t>
          </a:r>
          <a:endParaRPr lang="pt-BR" sz="1400" kern="1200" dirty="0"/>
        </a:p>
      </dsp:txBody>
      <dsp:txXfrm>
        <a:off x="4132832" y="973916"/>
        <a:ext cx="1715483" cy="11001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6EF68-B45D-4D6F-A9F4-22423ED45A8C}">
      <dsp:nvSpPr>
        <dsp:cNvPr id="0" name=""/>
        <dsp:cNvSpPr/>
      </dsp:nvSpPr>
      <dsp:spPr>
        <a:xfrm>
          <a:off x="0" y="5333820"/>
          <a:ext cx="873049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E32FE-D3F8-4DB1-82D9-3917D7DB2FED}">
      <dsp:nvSpPr>
        <dsp:cNvPr id="0" name=""/>
        <dsp:cNvSpPr/>
      </dsp:nvSpPr>
      <dsp:spPr>
        <a:xfrm>
          <a:off x="0" y="3527264"/>
          <a:ext cx="873049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6357F-D09C-440B-95CA-3E87E669E867}">
      <dsp:nvSpPr>
        <dsp:cNvPr id="0" name=""/>
        <dsp:cNvSpPr/>
      </dsp:nvSpPr>
      <dsp:spPr>
        <a:xfrm>
          <a:off x="0" y="1720708"/>
          <a:ext cx="873049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460EF-D70E-42C6-8748-241569B08D8A}">
      <dsp:nvSpPr>
        <dsp:cNvPr id="0" name=""/>
        <dsp:cNvSpPr/>
      </dsp:nvSpPr>
      <dsp:spPr>
        <a:xfrm>
          <a:off x="2269928" y="179"/>
          <a:ext cx="6460567" cy="17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Necessidades e Relevância de informações e Abordagem da comunicação</a:t>
          </a:r>
          <a:endParaRPr lang="pt-BR" sz="2300" kern="1200" dirty="0"/>
        </a:p>
      </dsp:txBody>
      <dsp:txXfrm>
        <a:off x="2269928" y="179"/>
        <a:ext cx="6460567" cy="1720529"/>
      </dsp:txXfrm>
    </dsp:sp>
    <dsp:sp modelId="{57978C37-2789-4B99-B6D9-F2A5C471C8B9}">
      <dsp:nvSpPr>
        <dsp:cNvPr id="0" name=""/>
        <dsp:cNvSpPr/>
      </dsp:nvSpPr>
      <dsp:spPr>
        <a:xfrm>
          <a:off x="0" y="179"/>
          <a:ext cx="2269928" cy="1720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hlinkClick xmlns:r="http://schemas.openxmlformats.org/officeDocument/2006/relationships" r:id="rId1"/>
            </a:rPr>
            <a:t>Planejar o gerenciamento das comunicações</a:t>
          </a:r>
          <a:endParaRPr lang="pt-BR" sz="2300" kern="1200" dirty="0"/>
        </a:p>
      </dsp:txBody>
      <dsp:txXfrm>
        <a:off x="84004" y="84183"/>
        <a:ext cx="2101920" cy="1636525"/>
      </dsp:txXfrm>
    </dsp:sp>
    <dsp:sp modelId="{8DB47483-B9D5-4730-A84E-4482E47629E6}">
      <dsp:nvSpPr>
        <dsp:cNvPr id="0" name=""/>
        <dsp:cNvSpPr/>
      </dsp:nvSpPr>
      <dsp:spPr>
        <a:xfrm>
          <a:off x="2269928" y="1806735"/>
          <a:ext cx="6460567" cy="17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Coloca informações necessárias à disposição das partes interessadas conforme planejado</a:t>
          </a:r>
          <a:endParaRPr lang="pt-BR" sz="2300" kern="1200" dirty="0"/>
        </a:p>
      </dsp:txBody>
      <dsp:txXfrm>
        <a:off x="2269928" y="1806735"/>
        <a:ext cx="6460567" cy="1720529"/>
      </dsp:txXfrm>
    </dsp:sp>
    <dsp:sp modelId="{6665D127-2989-437A-B92F-833F1F3476EB}">
      <dsp:nvSpPr>
        <dsp:cNvPr id="0" name=""/>
        <dsp:cNvSpPr/>
      </dsp:nvSpPr>
      <dsp:spPr>
        <a:xfrm>
          <a:off x="0" y="1806735"/>
          <a:ext cx="2269928" cy="1720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hlinkClick xmlns:r="http://schemas.openxmlformats.org/officeDocument/2006/relationships" r:id="rId2"/>
            </a:rPr>
            <a:t>Gerenciar as comunicações</a:t>
          </a:r>
          <a:endParaRPr lang="pt-BR" sz="2300" kern="1200" dirty="0"/>
        </a:p>
      </dsp:txBody>
      <dsp:txXfrm>
        <a:off x="84004" y="1890739"/>
        <a:ext cx="2101920" cy="1636525"/>
      </dsp:txXfrm>
    </dsp:sp>
    <dsp:sp modelId="{DDDA8595-DA6A-4FCA-9F6C-251B56ACDE17}">
      <dsp:nvSpPr>
        <dsp:cNvPr id="0" name=""/>
        <dsp:cNvSpPr/>
      </dsp:nvSpPr>
      <dsp:spPr>
        <a:xfrm>
          <a:off x="2269928" y="3613291"/>
          <a:ext cx="6460567" cy="17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smtClean="0"/>
            <a:t>Monitora e controla as comunicações para assegurar que as necessidades de informação das partes interessadas sejam atendidas</a:t>
          </a:r>
          <a:endParaRPr lang="pt-BR" sz="2300" kern="1200"/>
        </a:p>
      </dsp:txBody>
      <dsp:txXfrm>
        <a:off x="2269928" y="3613291"/>
        <a:ext cx="6460567" cy="1720529"/>
      </dsp:txXfrm>
    </dsp:sp>
    <dsp:sp modelId="{57E21461-6F1C-4CDD-88E2-CF9F2A491D00}">
      <dsp:nvSpPr>
        <dsp:cNvPr id="0" name=""/>
        <dsp:cNvSpPr/>
      </dsp:nvSpPr>
      <dsp:spPr>
        <a:xfrm>
          <a:off x="0" y="3613291"/>
          <a:ext cx="2269928" cy="17205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hlinkClick xmlns:r="http://schemas.openxmlformats.org/officeDocument/2006/relationships" r:id="rId3"/>
            </a:rPr>
            <a:t>Controlar as comunicações</a:t>
          </a:r>
          <a:endParaRPr lang="pt-BR" sz="2300" kern="1200" dirty="0"/>
        </a:p>
      </dsp:txBody>
      <dsp:txXfrm>
        <a:off x="84004" y="3697295"/>
        <a:ext cx="2101920" cy="16365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2CC5-3516-459B-A318-EA4BC1A86911}">
      <dsp:nvSpPr>
        <dsp:cNvPr id="0" name=""/>
        <dsp:cNvSpPr/>
      </dsp:nvSpPr>
      <dsp:spPr>
        <a:xfrm>
          <a:off x="7903978" y="286328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932F7-03CD-4221-BA67-05638D6314D3}">
      <dsp:nvSpPr>
        <dsp:cNvPr id="0" name=""/>
        <dsp:cNvSpPr/>
      </dsp:nvSpPr>
      <dsp:spPr>
        <a:xfrm>
          <a:off x="7475944" y="286328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6465E-2321-47C7-9032-EE017E5CE9C0}">
      <dsp:nvSpPr>
        <dsp:cNvPr id="0" name=""/>
        <dsp:cNvSpPr/>
      </dsp:nvSpPr>
      <dsp:spPr>
        <a:xfrm>
          <a:off x="7047910" y="286328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8CAFD-4F4D-4727-81AC-714730DEE1E4}">
      <dsp:nvSpPr>
        <dsp:cNvPr id="0" name=""/>
        <dsp:cNvSpPr/>
      </dsp:nvSpPr>
      <dsp:spPr>
        <a:xfrm>
          <a:off x="6620690" y="286328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F519-BFE0-45FA-8ACB-04B774E772BD}">
      <dsp:nvSpPr>
        <dsp:cNvPr id="0" name=""/>
        <dsp:cNvSpPr/>
      </dsp:nvSpPr>
      <dsp:spPr>
        <a:xfrm>
          <a:off x="6192656" y="286328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24A9E-B06A-41F2-90BF-B94F737AD2CD}">
      <dsp:nvSpPr>
        <dsp:cNvPr id="0" name=""/>
        <dsp:cNvSpPr/>
      </dsp:nvSpPr>
      <dsp:spPr>
        <a:xfrm>
          <a:off x="5531075" y="2746512"/>
          <a:ext cx="467093" cy="4674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C0B77-5734-4344-BBB5-4C09E63CBCF9}">
      <dsp:nvSpPr>
        <dsp:cNvPr id="0" name=""/>
        <dsp:cNvSpPr/>
      </dsp:nvSpPr>
      <dsp:spPr>
        <a:xfrm>
          <a:off x="7523141" y="2380832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E60CD-358F-4F88-85EC-F1BE2793BA64}">
      <dsp:nvSpPr>
        <dsp:cNvPr id="0" name=""/>
        <dsp:cNvSpPr/>
      </dsp:nvSpPr>
      <dsp:spPr>
        <a:xfrm>
          <a:off x="7523141" y="3349192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8B14B-E9DF-469E-B35A-217F7C77F4EC}">
      <dsp:nvSpPr>
        <dsp:cNvPr id="0" name=""/>
        <dsp:cNvSpPr/>
      </dsp:nvSpPr>
      <dsp:spPr>
        <a:xfrm>
          <a:off x="7731462" y="2590560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CD53-616F-4EC3-8BBD-562964C08BB8}">
      <dsp:nvSpPr>
        <dsp:cNvPr id="0" name=""/>
        <dsp:cNvSpPr/>
      </dsp:nvSpPr>
      <dsp:spPr>
        <a:xfrm>
          <a:off x="7745296" y="3140616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09BB9-9ED8-4B54-BA0B-58FCBE4DB755}">
      <dsp:nvSpPr>
        <dsp:cNvPr id="0" name=""/>
        <dsp:cNvSpPr/>
      </dsp:nvSpPr>
      <dsp:spPr>
        <a:xfrm>
          <a:off x="2972637" y="1797742"/>
          <a:ext cx="2364764" cy="23650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smtClean="0"/>
            <a:t>Planejar o gerenciamento das comunicações</a:t>
          </a:r>
          <a:endParaRPr lang="en-US" sz="1900" kern="1200"/>
        </a:p>
      </dsp:txBody>
      <dsp:txXfrm>
        <a:off x="3318949" y="2144090"/>
        <a:ext cx="1672140" cy="1672314"/>
      </dsp:txXfrm>
    </dsp:sp>
    <dsp:sp modelId="{D19888BA-4A99-4453-B4B8-DA6C436FE864}">
      <dsp:nvSpPr>
        <dsp:cNvPr id="0" name=""/>
        <dsp:cNvSpPr/>
      </dsp:nvSpPr>
      <dsp:spPr>
        <a:xfrm>
          <a:off x="2796053" y="1595696"/>
          <a:ext cx="467093" cy="4674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09F9C-ED76-438E-BD58-4F09FAC28BFC}">
      <dsp:nvSpPr>
        <dsp:cNvPr id="0" name=""/>
        <dsp:cNvSpPr/>
      </dsp:nvSpPr>
      <dsp:spPr>
        <a:xfrm>
          <a:off x="2496592" y="134909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38A79-4184-418B-8F71-B034A4EA4035}">
      <dsp:nvSpPr>
        <dsp:cNvPr id="0" name=""/>
        <dsp:cNvSpPr/>
      </dsp:nvSpPr>
      <dsp:spPr>
        <a:xfrm>
          <a:off x="1997762" y="134909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DA572-97B7-4047-9E6E-07254DAAB69D}">
      <dsp:nvSpPr>
        <dsp:cNvPr id="0" name=""/>
        <dsp:cNvSpPr/>
      </dsp:nvSpPr>
      <dsp:spPr>
        <a:xfrm>
          <a:off x="1498932" y="134909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279CB-FFE6-459C-B922-967E57F016BB}">
      <dsp:nvSpPr>
        <dsp:cNvPr id="0" name=""/>
        <dsp:cNvSpPr/>
      </dsp:nvSpPr>
      <dsp:spPr>
        <a:xfrm>
          <a:off x="1000101" y="134909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93137-52D4-44AD-9CB8-3DFF8F29293F}">
      <dsp:nvSpPr>
        <dsp:cNvPr id="0" name=""/>
        <dsp:cNvSpPr/>
      </dsp:nvSpPr>
      <dsp:spPr>
        <a:xfrm>
          <a:off x="500457" y="134909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5EDD5-D28C-4B1C-8574-1906D7DB1943}">
      <dsp:nvSpPr>
        <dsp:cNvPr id="0" name=""/>
        <dsp:cNvSpPr/>
      </dsp:nvSpPr>
      <dsp:spPr>
        <a:xfrm>
          <a:off x="1627" y="134909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4179F-8F3F-4718-AFAE-1915D73C81E9}">
      <dsp:nvSpPr>
        <dsp:cNvPr id="0" name=""/>
        <dsp:cNvSpPr/>
      </dsp:nvSpPr>
      <dsp:spPr>
        <a:xfrm>
          <a:off x="0" y="746413"/>
          <a:ext cx="2737463" cy="60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Necessidades e Relevância de informações</a:t>
          </a:r>
          <a:endParaRPr lang="en-US" sz="1700" kern="1200"/>
        </a:p>
      </dsp:txBody>
      <dsp:txXfrm>
        <a:off x="0" y="746413"/>
        <a:ext cx="2737463" cy="600759"/>
      </dsp:txXfrm>
    </dsp:sp>
    <dsp:sp modelId="{E75351BF-9599-4C33-9A8C-DF80BF80E1B7}">
      <dsp:nvSpPr>
        <dsp:cNvPr id="0" name=""/>
        <dsp:cNvSpPr/>
      </dsp:nvSpPr>
      <dsp:spPr>
        <a:xfrm>
          <a:off x="2796053" y="3878121"/>
          <a:ext cx="467093" cy="4674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758A0-5220-451B-99E2-9A8F66818008}">
      <dsp:nvSpPr>
        <dsp:cNvPr id="0" name=""/>
        <dsp:cNvSpPr/>
      </dsp:nvSpPr>
      <dsp:spPr>
        <a:xfrm>
          <a:off x="2496592" y="435404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959FD-926C-409D-96F4-5EC972561C0E}">
      <dsp:nvSpPr>
        <dsp:cNvPr id="0" name=""/>
        <dsp:cNvSpPr/>
      </dsp:nvSpPr>
      <dsp:spPr>
        <a:xfrm>
          <a:off x="1997762" y="435404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1470-C18C-42CF-8D6A-AF4A4C2C60BD}">
      <dsp:nvSpPr>
        <dsp:cNvPr id="0" name=""/>
        <dsp:cNvSpPr/>
      </dsp:nvSpPr>
      <dsp:spPr>
        <a:xfrm>
          <a:off x="1498932" y="435404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3774C-2BC3-4DCF-B98F-8D6851F3B07F}">
      <dsp:nvSpPr>
        <dsp:cNvPr id="0" name=""/>
        <dsp:cNvSpPr/>
      </dsp:nvSpPr>
      <dsp:spPr>
        <a:xfrm>
          <a:off x="1000101" y="435404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88564-51B7-4305-9D32-72CBB7BA9AF7}">
      <dsp:nvSpPr>
        <dsp:cNvPr id="0" name=""/>
        <dsp:cNvSpPr/>
      </dsp:nvSpPr>
      <dsp:spPr>
        <a:xfrm>
          <a:off x="500457" y="435404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32697-AC12-406D-8173-6145585ECF9E}">
      <dsp:nvSpPr>
        <dsp:cNvPr id="0" name=""/>
        <dsp:cNvSpPr/>
      </dsp:nvSpPr>
      <dsp:spPr>
        <a:xfrm>
          <a:off x="1627" y="4354043"/>
          <a:ext cx="233546" cy="2335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2BE91-6A4C-4437-8AF1-1D7D38458AB0}">
      <dsp:nvSpPr>
        <dsp:cNvPr id="0" name=""/>
        <dsp:cNvSpPr/>
      </dsp:nvSpPr>
      <dsp:spPr>
        <a:xfrm>
          <a:off x="0" y="3750979"/>
          <a:ext cx="2737463" cy="60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Abordagem da comunicação</a:t>
          </a:r>
          <a:endParaRPr lang="en-US" sz="1700" kern="1200"/>
        </a:p>
      </dsp:txBody>
      <dsp:txXfrm>
        <a:off x="0" y="3750979"/>
        <a:ext cx="2737463" cy="6007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ECB3-EAF3-43C6-B218-EEDCFD9B0AAF}">
      <dsp:nvSpPr>
        <dsp:cNvPr id="0" name=""/>
        <dsp:cNvSpPr/>
      </dsp:nvSpPr>
      <dsp:spPr>
        <a:xfrm>
          <a:off x="5500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1"/>
            </a:rPr>
            <a:t>Plano de gerenciamento do projeto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2"/>
            </a:rPr>
            <a:t>Registro das partes interessadas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3"/>
            </a:rPr>
            <a:t>Fatores ambientais da empresa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4"/>
            </a:rPr>
            <a:t>Ativos de processos organizacionais</a:t>
          </a:r>
          <a:endParaRPr lang="pt-BR" sz="1400" kern="1200"/>
        </a:p>
      </dsp:txBody>
      <dsp:txXfrm>
        <a:off x="47050" y="1345643"/>
        <a:ext cx="2292408" cy="1731717"/>
      </dsp:txXfrm>
    </dsp:sp>
    <dsp:sp modelId="{266C6AF4-AEA7-4C78-A6F1-CC0A032F49E1}">
      <dsp:nvSpPr>
        <dsp:cNvPr id="0" name=""/>
        <dsp:cNvSpPr/>
      </dsp:nvSpPr>
      <dsp:spPr>
        <a:xfrm>
          <a:off x="5500" y="3077361"/>
          <a:ext cx="2375508" cy="762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Entradas</a:t>
          </a:r>
          <a:endParaRPr lang="pt-BR" sz="2100" kern="1200"/>
        </a:p>
      </dsp:txBody>
      <dsp:txXfrm>
        <a:off x="5500" y="3077361"/>
        <a:ext cx="1672893" cy="762504"/>
      </dsp:txXfrm>
    </dsp:sp>
    <dsp:sp modelId="{72363E21-FBAE-444B-BE61-64AD06E9599E}">
      <dsp:nvSpPr>
        <dsp:cNvPr id="0" name=""/>
        <dsp:cNvSpPr/>
      </dsp:nvSpPr>
      <dsp:spPr>
        <a:xfrm>
          <a:off x="1745592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EEC65-6485-4F29-BF55-AEE819C77DDA}">
      <dsp:nvSpPr>
        <dsp:cNvPr id="0" name=""/>
        <dsp:cNvSpPr/>
      </dsp:nvSpPr>
      <dsp:spPr>
        <a:xfrm>
          <a:off x="2783002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6"/>
            </a:rPr>
            <a:t>Análise de requisitos da comunicação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7"/>
            </a:rPr>
            <a:t>Tecnologia das comunicações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8"/>
            </a:rPr>
            <a:t>Modelos de comunicações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9"/>
            </a:rPr>
            <a:t>Métodos de comunicação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10"/>
            </a:rPr>
            <a:t>Reuniões</a:t>
          </a:r>
          <a:endParaRPr lang="pt-BR" sz="1400" kern="1200"/>
        </a:p>
      </dsp:txBody>
      <dsp:txXfrm>
        <a:off x="2824552" y="1345643"/>
        <a:ext cx="2292408" cy="1731717"/>
      </dsp:txXfrm>
    </dsp:sp>
    <dsp:sp modelId="{3300BECE-59B7-4D2F-B8A1-604A583D12E5}">
      <dsp:nvSpPr>
        <dsp:cNvPr id="0" name=""/>
        <dsp:cNvSpPr/>
      </dsp:nvSpPr>
      <dsp:spPr>
        <a:xfrm>
          <a:off x="2783002" y="3077361"/>
          <a:ext cx="2375508" cy="762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Ferramentas</a:t>
          </a:r>
          <a:endParaRPr lang="pt-BR" sz="2100" kern="1200"/>
        </a:p>
      </dsp:txBody>
      <dsp:txXfrm>
        <a:off x="2783002" y="3077361"/>
        <a:ext cx="1672893" cy="762504"/>
      </dsp:txXfrm>
    </dsp:sp>
    <dsp:sp modelId="{85C80ACE-8EC1-407E-8B8F-3F384CF71D69}">
      <dsp:nvSpPr>
        <dsp:cNvPr id="0" name=""/>
        <dsp:cNvSpPr/>
      </dsp:nvSpPr>
      <dsp:spPr>
        <a:xfrm>
          <a:off x="4523094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EFC32-3D12-452F-97CA-11621A8DBFEB}">
      <dsp:nvSpPr>
        <dsp:cNvPr id="0" name=""/>
        <dsp:cNvSpPr/>
      </dsp:nvSpPr>
      <dsp:spPr>
        <a:xfrm>
          <a:off x="5560504" y="1304093"/>
          <a:ext cx="2375508" cy="1773267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>
              <a:hlinkClick xmlns:r="http://schemas.openxmlformats.org/officeDocument/2006/relationships" r:id="rId12"/>
            </a:rPr>
            <a:t>Plano de gerenciamento das comunicações</a:t>
          </a:r>
          <a:endParaRPr lang="pt-BR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smtClean="0"/>
            <a:t>Atualizações nos </a:t>
          </a:r>
          <a:r>
            <a:rPr lang="pt-BR" sz="1400" kern="1200" smtClean="0">
              <a:hlinkClick xmlns:r="http://schemas.openxmlformats.org/officeDocument/2006/relationships" r:id="rId13"/>
            </a:rPr>
            <a:t>Documentos do projeto</a:t>
          </a:r>
          <a:endParaRPr lang="pt-BR" sz="1400" kern="1200"/>
        </a:p>
      </dsp:txBody>
      <dsp:txXfrm>
        <a:off x="5602054" y="1345643"/>
        <a:ext cx="2292408" cy="1731717"/>
      </dsp:txXfrm>
    </dsp:sp>
    <dsp:sp modelId="{423051A4-C3F0-4062-82FB-473FDAC061D6}">
      <dsp:nvSpPr>
        <dsp:cNvPr id="0" name=""/>
        <dsp:cNvSpPr/>
      </dsp:nvSpPr>
      <dsp:spPr>
        <a:xfrm>
          <a:off x="5560504" y="3077361"/>
          <a:ext cx="2375508" cy="762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Saídas</a:t>
          </a:r>
          <a:endParaRPr lang="pt-BR" sz="2100" kern="1200"/>
        </a:p>
      </dsp:txBody>
      <dsp:txXfrm>
        <a:off x="5560504" y="3077361"/>
        <a:ext cx="1672893" cy="762504"/>
      </dsp:txXfrm>
    </dsp:sp>
    <dsp:sp modelId="{7C21AA72-2FC9-490F-8FCB-D5D9D7D446AB}">
      <dsp:nvSpPr>
        <dsp:cNvPr id="0" name=""/>
        <dsp:cNvSpPr/>
      </dsp:nvSpPr>
      <dsp:spPr>
        <a:xfrm>
          <a:off x="7300596" y="3198478"/>
          <a:ext cx="831428" cy="831428"/>
        </a:xfrm>
        <a:prstGeom prst="ellipse">
          <a:avLst/>
        </a:prstGeom>
        <a:blipFill rotWithShape="1">
          <a:blip xmlns:r="http://schemas.openxmlformats.org/officeDocument/2006/relationships" r:embed="rId14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60C65-B1E3-4127-A33D-5B1E75A40072}">
      <dsp:nvSpPr>
        <dsp:cNvPr id="0" name=""/>
        <dsp:cNvSpPr/>
      </dsp:nvSpPr>
      <dsp:spPr>
        <a:xfrm>
          <a:off x="1873792" y="658310"/>
          <a:ext cx="4389940" cy="4389940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F37853-AD83-4A49-B86B-FDCC84E11804}">
      <dsp:nvSpPr>
        <dsp:cNvPr id="0" name=""/>
        <dsp:cNvSpPr/>
      </dsp:nvSpPr>
      <dsp:spPr>
        <a:xfrm>
          <a:off x="1873792" y="658310"/>
          <a:ext cx="4389940" cy="4389940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329016-453F-4A11-95F8-E4E3B2C47F4B}">
      <dsp:nvSpPr>
        <dsp:cNvPr id="0" name=""/>
        <dsp:cNvSpPr/>
      </dsp:nvSpPr>
      <dsp:spPr>
        <a:xfrm>
          <a:off x="1873792" y="658310"/>
          <a:ext cx="4389940" cy="4389940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0E9603-4A45-46C3-977F-3595BB604EDF}">
      <dsp:nvSpPr>
        <dsp:cNvPr id="0" name=""/>
        <dsp:cNvSpPr/>
      </dsp:nvSpPr>
      <dsp:spPr>
        <a:xfrm>
          <a:off x="3057531" y="1842050"/>
          <a:ext cx="2022461" cy="20224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Gerenciar as comunicações</a:t>
          </a:r>
          <a:endParaRPr lang="en-US" sz="1700" kern="1200" dirty="0"/>
        </a:p>
      </dsp:txBody>
      <dsp:txXfrm>
        <a:off x="3353714" y="2138233"/>
        <a:ext cx="1430095" cy="1430095"/>
      </dsp:txXfrm>
    </dsp:sp>
    <dsp:sp modelId="{E526FE2F-36DF-4091-B3FE-7DDE365799C5}">
      <dsp:nvSpPr>
        <dsp:cNvPr id="0" name=""/>
        <dsp:cNvSpPr/>
      </dsp:nvSpPr>
      <dsp:spPr>
        <a:xfrm>
          <a:off x="3360901" y="1415"/>
          <a:ext cx="1415722" cy="14157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Informações necessárias</a:t>
          </a:r>
          <a:endParaRPr lang="en-US" sz="1300" kern="1200" dirty="0"/>
        </a:p>
      </dsp:txBody>
      <dsp:txXfrm>
        <a:off x="3568229" y="208743"/>
        <a:ext cx="1001066" cy="1001066"/>
      </dsp:txXfrm>
    </dsp:sp>
    <dsp:sp modelId="{4568E583-9EAB-4D18-8DE7-CA82E16E06B6}">
      <dsp:nvSpPr>
        <dsp:cNvPr id="0" name=""/>
        <dsp:cNvSpPr/>
      </dsp:nvSpPr>
      <dsp:spPr>
        <a:xfrm>
          <a:off x="5217663" y="3217421"/>
          <a:ext cx="1415722" cy="14157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à disposição das partes interessadas</a:t>
          </a:r>
          <a:endParaRPr lang="en-US" sz="1300" kern="1200" dirty="0"/>
        </a:p>
      </dsp:txBody>
      <dsp:txXfrm>
        <a:off x="5424991" y="3424749"/>
        <a:ext cx="1001066" cy="1001066"/>
      </dsp:txXfrm>
    </dsp:sp>
    <dsp:sp modelId="{D54F99AA-7AE3-48C0-AB82-470E4966A9D4}">
      <dsp:nvSpPr>
        <dsp:cNvPr id="0" name=""/>
        <dsp:cNvSpPr/>
      </dsp:nvSpPr>
      <dsp:spPr>
        <a:xfrm>
          <a:off x="1504139" y="3217421"/>
          <a:ext cx="1415722" cy="14157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conforme </a:t>
          </a:r>
          <a:r>
            <a:rPr lang="pt-BR" sz="1300" kern="1200" dirty="0" smtClean="0"/>
            <a:t>planejado</a:t>
          </a:r>
          <a:endParaRPr lang="en-US" sz="1300" kern="1200" dirty="0"/>
        </a:p>
      </dsp:txBody>
      <dsp:txXfrm>
        <a:off x="1711467" y="3424749"/>
        <a:ext cx="1001066" cy="10010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42900-BAD5-49B9-829F-7A9FB34F54CB}">
      <dsp:nvSpPr>
        <dsp:cNvPr id="0" name=""/>
        <dsp:cNvSpPr/>
      </dsp:nvSpPr>
      <dsp:spPr>
        <a:xfrm>
          <a:off x="458628" y="0"/>
          <a:ext cx="5197792" cy="1584722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DBCFA-AAED-4287-9190-4124DD319C25}">
      <dsp:nvSpPr>
        <dsp:cNvPr id="0" name=""/>
        <dsp:cNvSpPr/>
      </dsp:nvSpPr>
      <dsp:spPr>
        <a:xfrm>
          <a:off x="207218" y="475416"/>
          <a:ext cx="1834515" cy="6338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Madeira, pregos, ...</a:t>
          </a:r>
          <a:endParaRPr lang="pt-BR" sz="1600" kern="1200" dirty="0"/>
        </a:p>
      </dsp:txBody>
      <dsp:txXfrm>
        <a:off x="238162" y="506360"/>
        <a:ext cx="1772627" cy="572000"/>
      </dsp:txXfrm>
    </dsp:sp>
    <dsp:sp modelId="{CC90D174-4008-40DC-A308-3B47A2FE488D}">
      <dsp:nvSpPr>
        <dsp:cNvPr id="0" name=""/>
        <dsp:cNvSpPr/>
      </dsp:nvSpPr>
      <dsp:spPr>
        <a:xfrm>
          <a:off x="2140267" y="475416"/>
          <a:ext cx="1834515" cy="6338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Serrote, Martelo, ..</a:t>
          </a:r>
          <a:endParaRPr lang="pt-BR" sz="1600" kern="1200" dirty="0"/>
        </a:p>
      </dsp:txBody>
      <dsp:txXfrm>
        <a:off x="2171211" y="506360"/>
        <a:ext cx="1772627" cy="572000"/>
      </dsp:txXfrm>
    </dsp:sp>
    <dsp:sp modelId="{DDCCA3BB-1EA8-4F6D-A765-43616970FC47}">
      <dsp:nvSpPr>
        <dsp:cNvPr id="0" name=""/>
        <dsp:cNvSpPr/>
      </dsp:nvSpPr>
      <dsp:spPr>
        <a:xfrm>
          <a:off x="4073316" y="475416"/>
          <a:ext cx="1834515" cy="6338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Telhado de madeira</a:t>
          </a:r>
          <a:endParaRPr lang="pt-BR" sz="1600" kern="1200" dirty="0"/>
        </a:p>
      </dsp:txBody>
      <dsp:txXfrm>
        <a:off x="4104260" y="506360"/>
        <a:ext cx="1772627" cy="572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27B37-6881-49B7-BFDF-BAAAA93BCD1A}">
      <dsp:nvSpPr>
        <dsp:cNvPr id="0" name=""/>
        <dsp:cNvSpPr/>
      </dsp:nvSpPr>
      <dsp:spPr>
        <a:xfrm>
          <a:off x="0" y="4712910"/>
          <a:ext cx="8137525" cy="618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4.6 Encerrar o projeto ou fase</a:t>
          </a:r>
          <a:endParaRPr lang="pt-BR" sz="2000" kern="1200" dirty="0"/>
        </a:p>
      </dsp:txBody>
      <dsp:txXfrm>
        <a:off x="0" y="4712910"/>
        <a:ext cx="8137525" cy="334026"/>
      </dsp:txXfrm>
    </dsp:sp>
    <dsp:sp modelId="{82F73F3C-E413-4626-8F57-FCC9BA3BB1CA}">
      <dsp:nvSpPr>
        <dsp:cNvPr id="0" name=""/>
        <dsp:cNvSpPr/>
      </dsp:nvSpPr>
      <dsp:spPr>
        <a:xfrm>
          <a:off x="0" y="5034564"/>
          <a:ext cx="8137525" cy="284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Finaliza todas atividades de gerenciamento do projeto para terminar o projeto ou a fase</a:t>
          </a:r>
          <a:endParaRPr lang="pt-BR" sz="1400" kern="1200" dirty="0"/>
        </a:p>
      </dsp:txBody>
      <dsp:txXfrm>
        <a:off x="0" y="5034564"/>
        <a:ext cx="8137525" cy="284540"/>
      </dsp:txXfrm>
    </dsp:sp>
    <dsp:sp modelId="{22DAA9BF-8D49-412B-91DB-3344A6222F46}">
      <dsp:nvSpPr>
        <dsp:cNvPr id="0" name=""/>
        <dsp:cNvSpPr/>
      </dsp:nvSpPr>
      <dsp:spPr>
        <a:xfrm rot="10800000">
          <a:off x="0" y="3770832"/>
          <a:ext cx="8137525" cy="9513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4.5 Realizar o controle integrado de mudanças</a:t>
          </a:r>
          <a:endParaRPr lang="pt-BR" sz="2000" kern="1200" dirty="0"/>
        </a:p>
      </dsp:txBody>
      <dsp:txXfrm rot="-10800000">
        <a:off x="0" y="3770832"/>
        <a:ext cx="8137525" cy="333925"/>
      </dsp:txXfrm>
    </dsp:sp>
    <dsp:sp modelId="{8B0BB162-117E-42FB-960C-EEC10B3EBF6F}">
      <dsp:nvSpPr>
        <dsp:cNvPr id="0" name=""/>
        <dsp:cNvSpPr/>
      </dsp:nvSpPr>
      <dsp:spPr>
        <a:xfrm>
          <a:off x="0" y="4104758"/>
          <a:ext cx="8137525" cy="28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Revisão das solicitações de mudança, aprovação e gerenciamento de mudanças</a:t>
          </a:r>
          <a:endParaRPr lang="pt-BR" sz="1400" kern="1200" dirty="0"/>
        </a:p>
      </dsp:txBody>
      <dsp:txXfrm>
        <a:off x="0" y="4104758"/>
        <a:ext cx="8137525" cy="284455"/>
      </dsp:txXfrm>
    </dsp:sp>
    <dsp:sp modelId="{0BF1284E-8C49-483D-B346-03814FAD4AB4}">
      <dsp:nvSpPr>
        <dsp:cNvPr id="0" name=""/>
        <dsp:cNvSpPr/>
      </dsp:nvSpPr>
      <dsp:spPr>
        <a:xfrm rot="10800000">
          <a:off x="0" y="2828755"/>
          <a:ext cx="8137525" cy="9513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4.4 Monitorar e controlar o trabalho do projeto</a:t>
          </a:r>
          <a:endParaRPr lang="pt-BR" sz="2000" kern="1200" dirty="0"/>
        </a:p>
      </dsp:txBody>
      <dsp:txXfrm rot="-10800000">
        <a:off x="0" y="2828755"/>
        <a:ext cx="8137525" cy="333925"/>
      </dsp:txXfrm>
    </dsp:sp>
    <dsp:sp modelId="{A029C764-3C31-4589-AEF1-E9852C870335}">
      <dsp:nvSpPr>
        <dsp:cNvPr id="0" name=""/>
        <dsp:cNvSpPr/>
      </dsp:nvSpPr>
      <dsp:spPr>
        <a:xfrm>
          <a:off x="0" y="3127323"/>
          <a:ext cx="8137525" cy="355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Acompanhamento, revisão e regulação do progresso para atender aos objetivos de desempenho definidos no plano do projeto</a:t>
          </a:r>
          <a:endParaRPr lang="pt-BR" sz="1400" kern="1200" dirty="0"/>
        </a:p>
      </dsp:txBody>
      <dsp:txXfrm>
        <a:off x="0" y="3127323"/>
        <a:ext cx="8137525" cy="355171"/>
      </dsp:txXfrm>
    </dsp:sp>
    <dsp:sp modelId="{D425AE15-0BE5-4256-A417-BCCFD432B79D}">
      <dsp:nvSpPr>
        <dsp:cNvPr id="0" name=""/>
        <dsp:cNvSpPr/>
      </dsp:nvSpPr>
      <dsp:spPr>
        <a:xfrm rot="10800000">
          <a:off x="0" y="1886677"/>
          <a:ext cx="8137525" cy="9513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4.3 Orientar e gerenciar o trabalho do projeto</a:t>
          </a:r>
          <a:endParaRPr lang="pt-BR" sz="2000" kern="1200" dirty="0"/>
        </a:p>
      </dsp:txBody>
      <dsp:txXfrm rot="-10800000">
        <a:off x="0" y="1886677"/>
        <a:ext cx="8137525" cy="333925"/>
      </dsp:txXfrm>
    </dsp:sp>
    <dsp:sp modelId="{2D939A1D-8440-4F4F-A5D5-8E7FB4DA3989}">
      <dsp:nvSpPr>
        <dsp:cNvPr id="0" name=""/>
        <dsp:cNvSpPr/>
      </dsp:nvSpPr>
      <dsp:spPr>
        <a:xfrm>
          <a:off x="0" y="2220603"/>
          <a:ext cx="8137525" cy="28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Realiza trabalho definido no plano de projeto para atingir os objetivos do projeto</a:t>
          </a:r>
          <a:endParaRPr lang="pt-BR" sz="1400" kern="1200" dirty="0"/>
        </a:p>
      </dsp:txBody>
      <dsp:txXfrm>
        <a:off x="0" y="2220603"/>
        <a:ext cx="8137525" cy="284455"/>
      </dsp:txXfrm>
    </dsp:sp>
    <dsp:sp modelId="{3F005B3F-4291-456B-87D9-1CD51EC1581B}">
      <dsp:nvSpPr>
        <dsp:cNvPr id="0" name=""/>
        <dsp:cNvSpPr/>
      </dsp:nvSpPr>
      <dsp:spPr>
        <a:xfrm rot="10800000">
          <a:off x="0" y="944600"/>
          <a:ext cx="8137525" cy="9513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4.2 Desenvolver o plano de gerenciamento do projeto</a:t>
          </a:r>
          <a:endParaRPr lang="pt-BR" sz="2000" kern="1200" dirty="0"/>
        </a:p>
      </dsp:txBody>
      <dsp:txXfrm rot="-10800000">
        <a:off x="0" y="944600"/>
        <a:ext cx="8137525" cy="333925"/>
      </dsp:txXfrm>
    </dsp:sp>
    <dsp:sp modelId="{47EB90C2-AF43-4332-B2AD-DA612FAE3B78}">
      <dsp:nvSpPr>
        <dsp:cNvPr id="0" name=""/>
        <dsp:cNvSpPr/>
      </dsp:nvSpPr>
      <dsp:spPr>
        <a:xfrm>
          <a:off x="0" y="1278526"/>
          <a:ext cx="8137525" cy="28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Ações necessárias para definir, preparar, integrar e coordenar planos auxiliares</a:t>
          </a:r>
          <a:endParaRPr lang="pt-BR" sz="1400" kern="1200" dirty="0"/>
        </a:p>
      </dsp:txBody>
      <dsp:txXfrm>
        <a:off x="0" y="1278526"/>
        <a:ext cx="8137525" cy="284455"/>
      </dsp:txXfrm>
    </dsp:sp>
    <dsp:sp modelId="{865E5794-F5CC-4551-AE08-BE5E5A56B38F}">
      <dsp:nvSpPr>
        <dsp:cNvPr id="0" name=""/>
        <dsp:cNvSpPr/>
      </dsp:nvSpPr>
      <dsp:spPr>
        <a:xfrm rot="10800000">
          <a:off x="0" y="2523"/>
          <a:ext cx="8137525" cy="9513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4.1 Desenvolver o termo de abertura do projeto</a:t>
          </a:r>
          <a:endParaRPr lang="pt-BR" sz="2000" kern="1200" dirty="0"/>
        </a:p>
      </dsp:txBody>
      <dsp:txXfrm rot="-10800000">
        <a:off x="0" y="2523"/>
        <a:ext cx="8137525" cy="333925"/>
      </dsp:txXfrm>
    </dsp:sp>
    <dsp:sp modelId="{A22FB694-06DC-41FF-80B6-53AC25E37630}">
      <dsp:nvSpPr>
        <dsp:cNvPr id="0" name=""/>
        <dsp:cNvSpPr/>
      </dsp:nvSpPr>
      <dsp:spPr>
        <a:xfrm>
          <a:off x="0" y="336449"/>
          <a:ext cx="8137525" cy="28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Autoriza projeto ou fase e documenta requisitos iniciais</a:t>
          </a:r>
          <a:endParaRPr lang="pt-BR" sz="1400" kern="1200" dirty="0"/>
        </a:p>
      </dsp:txBody>
      <dsp:txXfrm>
        <a:off x="0" y="336449"/>
        <a:ext cx="8137525" cy="284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437B2-44EB-4DA1-89A0-E70422730A64}">
      <dsp:nvSpPr>
        <dsp:cNvPr id="0" name=""/>
        <dsp:cNvSpPr/>
      </dsp:nvSpPr>
      <dsp:spPr>
        <a:xfrm>
          <a:off x="0" y="414187"/>
          <a:ext cx="5616425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5897" tIns="520700" rIns="43589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formaliza início do projeto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dá autoridade necessária ao gerente de projetos</a:t>
          </a:r>
          <a:endParaRPr lang="pt-BR" sz="2500" kern="1200" dirty="0"/>
        </a:p>
      </dsp:txBody>
      <dsp:txXfrm>
        <a:off x="0" y="414187"/>
        <a:ext cx="5616425" cy="1771875"/>
      </dsp:txXfrm>
    </dsp:sp>
    <dsp:sp modelId="{28ED0780-D1FE-46BF-B287-AC9EB888B29E}">
      <dsp:nvSpPr>
        <dsp:cNvPr id="0" name=""/>
        <dsp:cNvSpPr/>
      </dsp:nvSpPr>
      <dsp:spPr>
        <a:xfrm>
          <a:off x="280821" y="45187"/>
          <a:ext cx="3931497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01" tIns="0" rIns="148601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Termo de abertura do projeto</a:t>
          </a:r>
          <a:endParaRPr lang="pt-BR" sz="2500" kern="1200" dirty="0"/>
        </a:p>
      </dsp:txBody>
      <dsp:txXfrm>
        <a:off x="316847" y="81213"/>
        <a:ext cx="3859445" cy="665948"/>
      </dsp:txXfrm>
    </dsp:sp>
    <dsp:sp modelId="{80F0E344-710A-4BEA-9764-B39BEF4A2862}">
      <dsp:nvSpPr>
        <dsp:cNvPr id="0" name=""/>
        <dsp:cNvSpPr/>
      </dsp:nvSpPr>
      <dsp:spPr>
        <a:xfrm>
          <a:off x="0" y="2690062"/>
          <a:ext cx="5616425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5897" tIns="520700" rIns="43589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principais responsáveis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requisitos iniciais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principais entregas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premissas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restrições</a:t>
          </a:r>
          <a:endParaRPr lang="pt-BR" sz="2500" kern="1200" dirty="0"/>
        </a:p>
      </dsp:txBody>
      <dsp:txXfrm>
        <a:off x="0" y="2690062"/>
        <a:ext cx="5616425" cy="2598750"/>
      </dsp:txXfrm>
    </dsp:sp>
    <dsp:sp modelId="{B7672B27-19D3-4C7A-A4C3-5B6C63C0E179}">
      <dsp:nvSpPr>
        <dsp:cNvPr id="0" name=""/>
        <dsp:cNvSpPr/>
      </dsp:nvSpPr>
      <dsp:spPr>
        <a:xfrm>
          <a:off x="280821" y="2321062"/>
          <a:ext cx="3931497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01" tIns="0" rIns="148601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Contém</a:t>
          </a:r>
          <a:endParaRPr lang="pt-BR" sz="2500" kern="1200" dirty="0"/>
        </a:p>
      </dsp:txBody>
      <dsp:txXfrm>
        <a:off x="316847" y="2357088"/>
        <a:ext cx="3859445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EAECA-88E2-4116-8729-A84381D22148}">
      <dsp:nvSpPr>
        <dsp:cNvPr id="0" name=""/>
        <dsp:cNvSpPr/>
      </dsp:nvSpPr>
      <dsp:spPr>
        <a:xfrm>
          <a:off x="0" y="0"/>
          <a:ext cx="7812072" cy="162136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700" kern="1200" dirty="0" smtClean="0"/>
            <a:t>Plano de gerenciamento do projeto</a:t>
          </a:r>
          <a:endParaRPr lang="pt-BR" sz="4700" kern="1200" dirty="0"/>
        </a:p>
      </dsp:txBody>
      <dsp:txXfrm>
        <a:off x="0" y="0"/>
        <a:ext cx="7812072" cy="1621365"/>
      </dsp:txXfrm>
    </dsp:sp>
    <dsp:sp modelId="{8CBE5C96-FDB4-4A2B-A2AF-BD9F7DDB05CA}">
      <dsp:nvSpPr>
        <dsp:cNvPr id="0" name=""/>
        <dsp:cNvSpPr/>
      </dsp:nvSpPr>
      <dsp:spPr>
        <a:xfrm>
          <a:off x="0" y="1621365"/>
          <a:ext cx="3906036" cy="3404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Descreve como o projeto será</a:t>
          </a:r>
          <a:endParaRPr lang="pt-BR" sz="40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Executado</a:t>
          </a:r>
          <a:endParaRPr lang="pt-BR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Controlado</a:t>
          </a:r>
          <a:endParaRPr lang="pt-BR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Monitorado e</a:t>
          </a:r>
          <a:endParaRPr lang="pt-BR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Encerrado.</a:t>
          </a:r>
          <a:endParaRPr lang="pt-BR" sz="3100" kern="1200" dirty="0"/>
        </a:p>
      </dsp:txBody>
      <dsp:txXfrm>
        <a:off x="0" y="1621365"/>
        <a:ext cx="3906036" cy="3404867"/>
      </dsp:txXfrm>
    </dsp:sp>
    <dsp:sp modelId="{D5E982D1-76C4-4162-8AF9-785F52FB70FA}">
      <dsp:nvSpPr>
        <dsp:cNvPr id="0" name=""/>
        <dsp:cNvSpPr/>
      </dsp:nvSpPr>
      <dsp:spPr>
        <a:xfrm>
          <a:off x="3906036" y="1621365"/>
          <a:ext cx="3906036" cy="3404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Além de servir como guia para a equipe durante todo o projeto.</a:t>
          </a:r>
          <a:endParaRPr lang="pt-BR" sz="4000" kern="1200" dirty="0"/>
        </a:p>
      </dsp:txBody>
      <dsp:txXfrm>
        <a:off x="3906036" y="1621365"/>
        <a:ext cx="3906036" cy="3404867"/>
      </dsp:txXfrm>
    </dsp:sp>
    <dsp:sp modelId="{D79DD196-3606-438E-BA8F-7B16D533C6AE}">
      <dsp:nvSpPr>
        <dsp:cNvPr id="0" name=""/>
        <dsp:cNvSpPr/>
      </dsp:nvSpPr>
      <dsp:spPr>
        <a:xfrm>
          <a:off x="0" y="5026233"/>
          <a:ext cx="7812072" cy="37831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9A58B-8F62-4C85-AB95-65D59F52AA9D}">
      <dsp:nvSpPr>
        <dsp:cNvPr id="0" name=""/>
        <dsp:cNvSpPr/>
      </dsp:nvSpPr>
      <dsp:spPr>
        <a:xfrm>
          <a:off x="5170" y="1385683"/>
          <a:ext cx="2233299" cy="1667111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hlinkClick xmlns:r="http://schemas.openxmlformats.org/officeDocument/2006/relationships" r:id="rId1"/>
            </a:rPr>
            <a:t>Plano de gerenciamento do projeto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hlinkClick xmlns:r="http://schemas.openxmlformats.org/officeDocument/2006/relationships" r:id="rId2"/>
            </a:rPr>
            <a:t>Entregas aceitas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hlinkClick xmlns:r="http://schemas.openxmlformats.org/officeDocument/2006/relationships" r:id="rId3"/>
            </a:rPr>
            <a:t>Ativos de processos organizacionais</a:t>
          </a:r>
          <a:endParaRPr lang="pt-BR" sz="1600" kern="1200"/>
        </a:p>
      </dsp:txBody>
      <dsp:txXfrm>
        <a:off x="44232" y="1424745"/>
        <a:ext cx="2155175" cy="1628049"/>
      </dsp:txXfrm>
    </dsp:sp>
    <dsp:sp modelId="{1B000DBC-A73E-4F60-BD2D-C24A25A183C5}">
      <dsp:nvSpPr>
        <dsp:cNvPr id="0" name=""/>
        <dsp:cNvSpPr/>
      </dsp:nvSpPr>
      <dsp:spPr>
        <a:xfrm>
          <a:off x="5170" y="3052794"/>
          <a:ext cx="2233299" cy="71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smtClean="0"/>
            <a:t>Entradas</a:t>
          </a:r>
          <a:endParaRPr lang="pt-BR" sz="1900" kern="1200"/>
        </a:p>
      </dsp:txBody>
      <dsp:txXfrm>
        <a:off x="5170" y="3052794"/>
        <a:ext cx="1572746" cy="716857"/>
      </dsp:txXfrm>
    </dsp:sp>
    <dsp:sp modelId="{80A079C5-E67B-4BFC-998D-5D17DB4294E6}">
      <dsp:nvSpPr>
        <dsp:cNvPr id="0" name=""/>
        <dsp:cNvSpPr/>
      </dsp:nvSpPr>
      <dsp:spPr>
        <a:xfrm>
          <a:off x="1641093" y="3166661"/>
          <a:ext cx="781654" cy="781654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FE5D3-42E0-4E72-BB85-A513AD7C25EB}">
      <dsp:nvSpPr>
        <dsp:cNvPr id="0" name=""/>
        <dsp:cNvSpPr/>
      </dsp:nvSpPr>
      <dsp:spPr>
        <a:xfrm>
          <a:off x="2616398" y="1385683"/>
          <a:ext cx="2233299" cy="1667111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hlinkClick xmlns:r="http://schemas.openxmlformats.org/officeDocument/2006/relationships" r:id="rId5"/>
            </a:rPr>
            <a:t>Opinião especializada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hlinkClick xmlns:r="http://schemas.openxmlformats.org/officeDocument/2006/relationships" r:id="rId6"/>
            </a:rPr>
            <a:t>Técnicas analíticas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hlinkClick xmlns:r="http://schemas.openxmlformats.org/officeDocument/2006/relationships" r:id="rId7"/>
            </a:rPr>
            <a:t>Reuniões</a:t>
          </a:r>
          <a:endParaRPr lang="pt-BR" sz="1600" kern="1200"/>
        </a:p>
      </dsp:txBody>
      <dsp:txXfrm>
        <a:off x="2655460" y="1424745"/>
        <a:ext cx="2155175" cy="1628049"/>
      </dsp:txXfrm>
    </dsp:sp>
    <dsp:sp modelId="{1A2DD02E-BC14-476B-A9F6-2CE3F69E6462}">
      <dsp:nvSpPr>
        <dsp:cNvPr id="0" name=""/>
        <dsp:cNvSpPr/>
      </dsp:nvSpPr>
      <dsp:spPr>
        <a:xfrm>
          <a:off x="2616398" y="3052794"/>
          <a:ext cx="2233299" cy="71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smtClean="0"/>
            <a:t>Ferramentas</a:t>
          </a:r>
          <a:endParaRPr lang="pt-BR" sz="1900" kern="1200"/>
        </a:p>
      </dsp:txBody>
      <dsp:txXfrm>
        <a:off x="2616398" y="3052794"/>
        <a:ext cx="1572746" cy="716857"/>
      </dsp:txXfrm>
    </dsp:sp>
    <dsp:sp modelId="{96BBE811-2633-4F4F-8116-C978A4A2B189}">
      <dsp:nvSpPr>
        <dsp:cNvPr id="0" name=""/>
        <dsp:cNvSpPr/>
      </dsp:nvSpPr>
      <dsp:spPr>
        <a:xfrm>
          <a:off x="4252321" y="3166661"/>
          <a:ext cx="781654" cy="781654"/>
        </a:xfrm>
        <a:prstGeom prst="ellipse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F4E28-4886-47B6-919C-6B74DB09EE22}">
      <dsp:nvSpPr>
        <dsp:cNvPr id="0" name=""/>
        <dsp:cNvSpPr/>
      </dsp:nvSpPr>
      <dsp:spPr>
        <a:xfrm>
          <a:off x="5227626" y="1385683"/>
          <a:ext cx="2233299" cy="1667111"/>
        </a:xfrm>
        <a:prstGeom prst="round2SameRect">
          <a:avLst>
            <a:gd name="adj1" fmla="val 8000"/>
            <a:gd name="adj2" fmla="val 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hlinkClick xmlns:r="http://schemas.openxmlformats.org/officeDocument/2006/relationships" r:id="rId9"/>
            </a:rPr>
            <a:t>Transição do produto, serviço ou resultado final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/>
            <a:t>Atualizações nos </a:t>
          </a:r>
          <a:r>
            <a:rPr lang="pt-BR" sz="1600" kern="1200" smtClean="0">
              <a:hlinkClick xmlns:r="http://schemas.openxmlformats.org/officeDocument/2006/relationships" r:id="rId3"/>
            </a:rPr>
            <a:t>ativos de processos organizacionais</a:t>
          </a:r>
          <a:endParaRPr lang="pt-BR" sz="1600" kern="1200"/>
        </a:p>
      </dsp:txBody>
      <dsp:txXfrm>
        <a:off x="5266688" y="1424745"/>
        <a:ext cx="2155175" cy="1628049"/>
      </dsp:txXfrm>
    </dsp:sp>
    <dsp:sp modelId="{5B69E352-47ED-477C-95AC-B515CC51C85A}">
      <dsp:nvSpPr>
        <dsp:cNvPr id="0" name=""/>
        <dsp:cNvSpPr/>
      </dsp:nvSpPr>
      <dsp:spPr>
        <a:xfrm>
          <a:off x="5227626" y="3052794"/>
          <a:ext cx="2233299" cy="71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smtClean="0"/>
            <a:t>Saídas</a:t>
          </a:r>
          <a:endParaRPr lang="pt-BR" sz="1900" kern="1200"/>
        </a:p>
      </dsp:txBody>
      <dsp:txXfrm>
        <a:off x="5227626" y="3052794"/>
        <a:ext cx="1572746" cy="716857"/>
      </dsp:txXfrm>
    </dsp:sp>
    <dsp:sp modelId="{3D6213C1-B80D-4C56-92B5-9C5607D6E9EA}">
      <dsp:nvSpPr>
        <dsp:cNvPr id="0" name=""/>
        <dsp:cNvSpPr/>
      </dsp:nvSpPr>
      <dsp:spPr>
        <a:xfrm>
          <a:off x="6863549" y="3166661"/>
          <a:ext cx="781654" cy="781654"/>
        </a:xfrm>
        <a:prstGeom prst="ellipse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90226-FBBE-432C-9C22-8143565954DF}">
      <dsp:nvSpPr>
        <dsp:cNvPr id="0" name=""/>
        <dsp:cNvSpPr/>
      </dsp:nvSpPr>
      <dsp:spPr>
        <a:xfrm>
          <a:off x="1911826" y="216693"/>
          <a:ext cx="4300537" cy="14935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3F665-DAC3-45AB-92FA-82BF7B27A66C}">
      <dsp:nvSpPr>
        <dsp:cNvPr id="0" name=""/>
        <dsp:cNvSpPr/>
      </dsp:nvSpPr>
      <dsp:spPr>
        <a:xfrm>
          <a:off x="3652043" y="3873817"/>
          <a:ext cx="833437" cy="533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502096-552C-45E8-B4DF-53A827D1A822}">
      <dsp:nvSpPr>
        <dsp:cNvPr id="0" name=""/>
        <dsp:cNvSpPr/>
      </dsp:nvSpPr>
      <dsp:spPr>
        <a:xfrm>
          <a:off x="2068512" y="4300537"/>
          <a:ext cx="400050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descrição detalhada do projeto e do produto</a:t>
          </a:r>
          <a:endParaRPr lang="en-US" sz="2400" kern="1200" dirty="0"/>
        </a:p>
      </dsp:txBody>
      <dsp:txXfrm>
        <a:off x="2068512" y="4300537"/>
        <a:ext cx="4000500" cy="1000125"/>
      </dsp:txXfrm>
    </dsp:sp>
    <dsp:sp modelId="{BB8634CB-0C18-44C4-BD58-4C88AE62E3B6}">
      <dsp:nvSpPr>
        <dsp:cNvPr id="0" name=""/>
        <dsp:cNvSpPr/>
      </dsp:nvSpPr>
      <dsp:spPr>
        <a:xfrm>
          <a:off x="3475355" y="1825561"/>
          <a:ext cx="1500187" cy="1500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Requisitos</a:t>
          </a:r>
          <a:endParaRPr lang="en-US" sz="1700" kern="1200" dirty="0"/>
        </a:p>
      </dsp:txBody>
      <dsp:txXfrm>
        <a:off x="3695052" y="2045258"/>
        <a:ext cx="1060793" cy="1060793"/>
      </dsp:txXfrm>
    </dsp:sp>
    <dsp:sp modelId="{5CF75B70-EE84-4404-8508-7E4BFCC8EEBE}">
      <dsp:nvSpPr>
        <dsp:cNvPr id="0" name=""/>
        <dsp:cNvSpPr/>
      </dsp:nvSpPr>
      <dsp:spPr>
        <a:xfrm>
          <a:off x="2401887" y="700087"/>
          <a:ext cx="1500187" cy="1500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Definir o escopo</a:t>
          </a:r>
          <a:endParaRPr lang="en-US" sz="1700" kern="1200" dirty="0"/>
        </a:p>
      </dsp:txBody>
      <dsp:txXfrm>
        <a:off x="2621584" y="919784"/>
        <a:ext cx="1060793" cy="1060793"/>
      </dsp:txXfrm>
    </dsp:sp>
    <dsp:sp modelId="{F86A2A3F-F48E-4375-8006-285EBB5B7E7A}">
      <dsp:nvSpPr>
        <dsp:cNvPr id="0" name=""/>
        <dsp:cNvSpPr/>
      </dsp:nvSpPr>
      <dsp:spPr>
        <a:xfrm>
          <a:off x="1735137" y="33337"/>
          <a:ext cx="4667250" cy="3733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E543E-ED82-48E5-A22C-2357A7109CF3}">
      <dsp:nvSpPr>
        <dsp:cNvPr id="0" name=""/>
        <dsp:cNvSpPr/>
      </dsp:nvSpPr>
      <dsp:spPr>
        <a:xfrm>
          <a:off x="0" y="3384226"/>
          <a:ext cx="8153400" cy="11107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smtClean="0"/>
            <a:t>Controlar a Qualidade</a:t>
          </a:r>
          <a:endParaRPr lang="pt-BR" sz="2100" kern="1200"/>
        </a:p>
      </dsp:txBody>
      <dsp:txXfrm>
        <a:off x="0" y="3384226"/>
        <a:ext cx="8153400" cy="599820"/>
      </dsp:txXfrm>
    </dsp:sp>
    <dsp:sp modelId="{B91EE496-8547-4F75-9DBC-109CFA08F38D}">
      <dsp:nvSpPr>
        <dsp:cNvPr id="0" name=""/>
        <dsp:cNvSpPr/>
      </dsp:nvSpPr>
      <dsp:spPr>
        <a:xfrm>
          <a:off x="0" y="3961831"/>
          <a:ext cx="8153400" cy="5109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smtClean="0"/>
            <a:t>Monitorar e registrar os resultados da execução das atividades para avaliar a performance e recomendar mudanças necessárias.</a:t>
          </a:r>
          <a:endParaRPr lang="pt-BR" sz="1400" kern="1200"/>
        </a:p>
      </dsp:txBody>
      <dsp:txXfrm>
        <a:off x="0" y="3961831"/>
        <a:ext cx="8153400" cy="510958"/>
      </dsp:txXfrm>
    </dsp:sp>
    <dsp:sp modelId="{E9CE741B-47C8-4396-8629-83730C7C823E}">
      <dsp:nvSpPr>
        <dsp:cNvPr id="0" name=""/>
        <dsp:cNvSpPr/>
      </dsp:nvSpPr>
      <dsp:spPr>
        <a:xfrm rot="10800000">
          <a:off x="0" y="1692510"/>
          <a:ext cx="8153400" cy="170837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smtClean="0"/>
            <a:t>Realizar a Garantia </a:t>
          </a:r>
          <a:r>
            <a:rPr lang="en-US" sz="2100" b="0" kern="1200" smtClean="0"/>
            <a:t>d</a:t>
          </a:r>
          <a:r>
            <a:rPr lang="pt-BR" sz="2100" b="0" kern="1200" smtClean="0"/>
            <a:t>a</a:t>
          </a:r>
          <a:r>
            <a:rPr lang="en-US" sz="2100" b="0" kern="1200" smtClean="0"/>
            <a:t> </a:t>
          </a:r>
          <a:r>
            <a:rPr lang="pt-BR" sz="2100" b="0" kern="1200" smtClean="0"/>
            <a:t>Qualidade</a:t>
          </a:r>
          <a:endParaRPr lang="pt-BR" sz="2100" kern="1200"/>
        </a:p>
      </dsp:txBody>
      <dsp:txXfrm rot="-10800000">
        <a:off x="0" y="1692510"/>
        <a:ext cx="8153400" cy="599640"/>
      </dsp:txXfrm>
    </dsp:sp>
    <dsp:sp modelId="{9179E7C1-AC1C-4A3E-AFA0-6421B3B66F50}">
      <dsp:nvSpPr>
        <dsp:cNvPr id="0" name=""/>
        <dsp:cNvSpPr/>
      </dsp:nvSpPr>
      <dsp:spPr>
        <a:xfrm>
          <a:off x="0" y="2292151"/>
          <a:ext cx="8153400" cy="51080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smtClean="0"/>
            <a:t>Auditar os requisitos da qualidade e os resultados das medições do controle da qualidade para certificar que os padrões da qualidade e definições operacionais apropriadas estão sendo utilizados.</a:t>
          </a:r>
          <a:endParaRPr lang="pt-BR" sz="1400" kern="1200"/>
        </a:p>
      </dsp:txBody>
      <dsp:txXfrm>
        <a:off x="0" y="2292151"/>
        <a:ext cx="8153400" cy="510804"/>
      </dsp:txXfrm>
    </dsp:sp>
    <dsp:sp modelId="{10E7A114-17BB-4635-BBD2-176F6CF9B38C}">
      <dsp:nvSpPr>
        <dsp:cNvPr id="0" name=""/>
        <dsp:cNvSpPr/>
      </dsp:nvSpPr>
      <dsp:spPr>
        <a:xfrm rot="10800000">
          <a:off x="0" y="794"/>
          <a:ext cx="8153400" cy="170837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smtClean="0"/>
            <a:t>Planejar o gerenciamento da qualidade</a:t>
          </a:r>
          <a:endParaRPr lang="pt-BR" sz="2100" kern="1200"/>
        </a:p>
      </dsp:txBody>
      <dsp:txXfrm rot="-10800000">
        <a:off x="0" y="794"/>
        <a:ext cx="8153400" cy="599640"/>
      </dsp:txXfrm>
    </dsp:sp>
    <dsp:sp modelId="{9687808B-8308-4C8F-8523-FF22BF834003}">
      <dsp:nvSpPr>
        <dsp:cNvPr id="0" name=""/>
        <dsp:cNvSpPr/>
      </dsp:nvSpPr>
      <dsp:spPr>
        <a:xfrm>
          <a:off x="0" y="600435"/>
          <a:ext cx="8153400" cy="51080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smtClean="0"/>
            <a:t>Identificar requisitos e padrões da qualidade do projeto e do produto e documentar como o projeto demonstrará a conformidade.</a:t>
          </a:r>
          <a:endParaRPr lang="pt-BR" sz="1400" kern="1200"/>
        </a:p>
      </dsp:txBody>
      <dsp:txXfrm>
        <a:off x="0" y="600435"/>
        <a:ext cx="8153400" cy="5108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82D3-B99D-4A40-A5A7-13D39ECDC235}">
      <dsp:nvSpPr>
        <dsp:cNvPr id="0" name=""/>
        <dsp:cNvSpPr/>
      </dsp:nvSpPr>
      <dsp:spPr>
        <a:xfrm>
          <a:off x="0" y="4015184"/>
          <a:ext cx="8137525" cy="131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Planejar o processo c</a:t>
          </a:r>
          <a:r>
            <a:rPr lang="pt-BR" sz="2500" b="0" kern="1200" smtClean="0"/>
            <a:t>ontrolar a qualidade</a:t>
          </a:r>
          <a:endParaRPr lang="pt-BR" sz="2500" kern="1200"/>
        </a:p>
      </dsp:txBody>
      <dsp:txXfrm>
        <a:off x="0" y="4015184"/>
        <a:ext cx="8137525" cy="711651"/>
      </dsp:txXfrm>
    </dsp:sp>
    <dsp:sp modelId="{9F6B68EB-FF47-4C1C-85B8-4A3912CEE89E}">
      <dsp:nvSpPr>
        <dsp:cNvPr id="0" name=""/>
        <dsp:cNvSpPr/>
      </dsp:nvSpPr>
      <dsp:spPr>
        <a:xfrm>
          <a:off x="0" y="4700478"/>
          <a:ext cx="8137525" cy="60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Como monitorar e registrar resultados das atividades da qualidade para avaliar desempenho e recomendar mudanças</a:t>
          </a:r>
          <a:endParaRPr lang="pt-BR" sz="1400" kern="1200" dirty="0"/>
        </a:p>
      </dsp:txBody>
      <dsp:txXfrm>
        <a:off x="0" y="4700478"/>
        <a:ext cx="8137525" cy="606221"/>
      </dsp:txXfrm>
    </dsp:sp>
    <dsp:sp modelId="{1207256F-5E0E-45B9-AFDB-737AB106C71C}">
      <dsp:nvSpPr>
        <dsp:cNvPr id="0" name=""/>
        <dsp:cNvSpPr/>
      </dsp:nvSpPr>
      <dsp:spPr>
        <a:xfrm rot="10800000">
          <a:off x="0" y="2008063"/>
          <a:ext cx="8137525" cy="202688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0" kern="1200" smtClean="0"/>
            <a:t>Planejar o processo realizar a garantia </a:t>
          </a:r>
          <a:r>
            <a:rPr lang="en-US" sz="2500" b="0" kern="1200" smtClean="0"/>
            <a:t>d</a:t>
          </a:r>
          <a:r>
            <a:rPr lang="pt-BR" sz="2500" b="0" kern="1200" smtClean="0"/>
            <a:t>a</a:t>
          </a:r>
          <a:r>
            <a:rPr lang="en-US" sz="2500" b="0" kern="1200" smtClean="0"/>
            <a:t> q</a:t>
          </a:r>
          <a:r>
            <a:rPr lang="pt-BR" sz="2500" b="0" kern="1200" smtClean="0"/>
            <a:t>ualidade</a:t>
          </a:r>
          <a:endParaRPr lang="pt-BR" sz="2500" kern="1200"/>
        </a:p>
      </dsp:txBody>
      <dsp:txXfrm rot="-10800000">
        <a:off x="0" y="2008063"/>
        <a:ext cx="8137525" cy="711437"/>
      </dsp:txXfrm>
    </dsp:sp>
    <dsp:sp modelId="{5C149719-7C95-4EB5-AB85-E47A8ABE10FE}">
      <dsp:nvSpPr>
        <dsp:cNvPr id="0" name=""/>
        <dsp:cNvSpPr/>
      </dsp:nvSpPr>
      <dsp:spPr>
        <a:xfrm>
          <a:off x="0" y="2719501"/>
          <a:ext cx="4068762" cy="606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Como auditar requisitos da qualidade e resultados das medições do controle da qualidade </a:t>
          </a:r>
          <a:endParaRPr lang="pt-BR" sz="1400" kern="1200" dirty="0"/>
        </a:p>
      </dsp:txBody>
      <dsp:txXfrm>
        <a:off x="0" y="2719501"/>
        <a:ext cx="4068762" cy="606039"/>
      </dsp:txXfrm>
    </dsp:sp>
    <dsp:sp modelId="{2FAC2E1F-DE09-4EA5-ABC4-47F74829D636}">
      <dsp:nvSpPr>
        <dsp:cNvPr id="0" name=""/>
        <dsp:cNvSpPr/>
      </dsp:nvSpPr>
      <dsp:spPr>
        <a:xfrm>
          <a:off x="4068762" y="2719501"/>
          <a:ext cx="4068762" cy="606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Como certificar que os padrões da qualidade e definições operacionais apropriadas estão sendo utilizados</a:t>
          </a:r>
          <a:endParaRPr lang="pt-BR" sz="1400" kern="1200" dirty="0"/>
        </a:p>
      </dsp:txBody>
      <dsp:txXfrm>
        <a:off x="4068762" y="2719501"/>
        <a:ext cx="4068762" cy="606039"/>
      </dsp:txXfrm>
    </dsp:sp>
    <dsp:sp modelId="{A5834FE2-B58A-4819-8619-29179446AFF1}">
      <dsp:nvSpPr>
        <dsp:cNvPr id="0" name=""/>
        <dsp:cNvSpPr/>
      </dsp:nvSpPr>
      <dsp:spPr>
        <a:xfrm rot="10800000">
          <a:off x="0" y="942"/>
          <a:ext cx="8137525" cy="202688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0" kern="1200" smtClean="0"/>
            <a:t>Planejar o gerenciamento da qualidade</a:t>
          </a:r>
          <a:endParaRPr lang="pt-BR" sz="2500" kern="1200"/>
        </a:p>
      </dsp:txBody>
      <dsp:txXfrm rot="-10800000">
        <a:off x="0" y="942"/>
        <a:ext cx="8137525" cy="711437"/>
      </dsp:txXfrm>
    </dsp:sp>
    <dsp:sp modelId="{658C4C20-CD45-49C0-BD78-1F048C82AD54}">
      <dsp:nvSpPr>
        <dsp:cNvPr id="0" name=""/>
        <dsp:cNvSpPr/>
      </dsp:nvSpPr>
      <dsp:spPr>
        <a:xfrm>
          <a:off x="0" y="712380"/>
          <a:ext cx="4068762" cy="606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Identificar requisitos e padrões do projeto e do produto</a:t>
          </a:r>
          <a:endParaRPr lang="pt-BR" sz="1400" kern="1200" dirty="0"/>
        </a:p>
      </dsp:txBody>
      <dsp:txXfrm>
        <a:off x="0" y="712380"/>
        <a:ext cx="4068762" cy="606039"/>
      </dsp:txXfrm>
    </dsp:sp>
    <dsp:sp modelId="{9C2D5D6C-630D-42F7-8236-8031D87DA12B}">
      <dsp:nvSpPr>
        <dsp:cNvPr id="0" name=""/>
        <dsp:cNvSpPr/>
      </dsp:nvSpPr>
      <dsp:spPr>
        <a:xfrm>
          <a:off x="4068762" y="712380"/>
          <a:ext cx="4068762" cy="606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Documentar como o projeto demonstrará a conformidade</a:t>
          </a:r>
          <a:endParaRPr lang="pt-BR" sz="1400" kern="1200" dirty="0"/>
        </a:p>
      </dsp:txBody>
      <dsp:txXfrm>
        <a:off x="4068762" y="712380"/>
        <a:ext cx="4068762" cy="606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D2A98-F833-443F-B19A-332E17126CB9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57689-B375-4B1F-AA88-835C0C9961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483EDF19-469D-4BC5-8593-AF9A95633139}" type="slidenum">
              <a:rPr lang="en-GB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29771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49263" eaLnBrk="1" hangingPunct="1"/>
            <a:endParaRPr lang="pt-BR" sz="1800" smtClean="0">
              <a:solidFill>
                <a:prstClr val="black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6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1392B-BC66-4C30-9534-44C81B2D696C}" type="slidenum">
              <a:rPr lang="en-US"/>
              <a:pPr/>
              <a:t>21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FA22E-0F87-4CAE-97EC-0A9FCE8508ED}" type="slidenum">
              <a:rPr lang="en-US"/>
              <a:pPr/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68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9C198F-3E30-4F9F-8AC2-4D34B630D98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586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84A48-5540-480F-BF53-4ABFE91EB628}" type="slidenum">
              <a:rPr lang="en-US"/>
              <a:pPr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90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BBB960-EFF5-4CC3-96B3-84517181027D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30210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4D4123-414A-4E1F-9199-D265C4F4955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727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B93AE3-D1AC-4145-B535-4B10932F02B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99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2A689F-8D2B-4788-B18A-19B848E26732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87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FF31B9-C7AD-44E0-9357-3743851F4A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316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194DE3-9D2B-4CD1-AE8B-B3155F1189A4}" type="slidenum">
              <a:rPr lang="en-US"/>
              <a:pPr/>
              <a:t>33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3150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entrada de um processo pode ser saída de outro processo, </a:t>
            </a:r>
            <a:r>
              <a:rPr lang="pt-BR" smtClean="0"/>
              <a:t>e vice-versa.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4B8F-1E20-4BDE-9E95-23E1977A6B15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030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332E-7C6C-476F-814F-90E1C83DE9EC}" type="slidenum">
              <a:rPr lang="en-US"/>
              <a:pPr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860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872F6-F89C-4469-851E-7E76BDB8D1FF}" type="slidenum">
              <a:rPr lang="en-US"/>
              <a:pPr/>
              <a:t>36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553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2D383-C386-4862-90AE-45472851E71C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034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3E4FF-9176-4E40-AD6B-23B1AC403BC1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17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2F7C6-9E78-4615-B365-6F598B53E6E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816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29CC0-4D3B-4283-9416-5EEAE9C08A71}" type="slidenum">
              <a:rPr lang="en-US">
                <a:latin typeface="Tahoma" pitchFamily="34" charset="0"/>
              </a:rPr>
              <a:pPr/>
              <a:t>41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121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CBDED-3766-4C62-99D9-95D0896B7D2B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982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A2A963-16C9-44F4-A322-C6860ECFB30C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8658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BDD960-7CE0-4A48-85B2-9CF16A2FEFE2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7539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E3A960-79E7-448C-8108-E34CDE16927A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29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71790-C87F-4327-803D-840A6A52A70B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081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EE9053-6EF2-40FD-AFE7-6D085C5CC3B4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532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F986F0-0698-40A3-997D-6BCDC821CE60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53891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2A187C-C97E-4CAC-8EC5-DC4D1789D4C1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dirty="0" smtClean="0"/>
              <a:t>Entradas:</a:t>
            </a:r>
          </a:p>
          <a:p>
            <a:pPr eaLnBrk="1" hangingPunct="1"/>
            <a:r>
              <a:rPr lang="pt-BR" dirty="0" smtClean="0"/>
              <a:t>Fatores ambientais da empresa: atitude e tolerância em relação aos riscos das organizações e pessoas envolvidas no projeto.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674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2A187C-C97E-4CAC-8EC5-DC4D1789D4C1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dirty="0" smtClean="0"/>
              <a:t>Entradas:</a:t>
            </a:r>
          </a:p>
          <a:p>
            <a:pPr eaLnBrk="1" hangingPunct="1"/>
            <a:r>
              <a:rPr lang="pt-BR" dirty="0" smtClean="0"/>
              <a:t>Fatores ambientais da empresa: atitude e tolerância em relação aos riscos das organizações e pessoas envolvidas no projeto.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440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B620BE-8B39-41C7-9B3C-AE8BF8B89F03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33447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E4AB72-D961-4373-8C59-D516CF0E9EF3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45056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B66515-E52E-4525-B994-556611EE2C97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43690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23F435-D297-4516-8656-BC409B172F67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43712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1pPr>
            <a:lvl2pPr marL="785372" indent="-302066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2pPr>
            <a:lvl3pPr marL="1208265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3pPr>
            <a:lvl4pPr marL="1691571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4pPr>
            <a:lvl5pPr marL="2174878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4EF457-D25C-472E-8CD0-2721AE901346}" type="slidenum">
              <a:rPr lang="pt-BR" sz="1300"/>
              <a:pPr eaLnBrk="1" hangingPunct="1"/>
              <a:t>80</a:t>
            </a:fld>
            <a:endParaRPr lang="pt-BR" sz="130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62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82</a:t>
            </a:fld>
            <a:endParaRPr lang="en-GB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1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950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71790-C87F-4327-803D-840A6A52A70B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7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71790-C87F-4327-803D-840A6A52A70B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13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F4CB7-5C80-4F83-A0E5-FFE4E057E33D}" type="slidenum">
              <a:rPr lang="en-US"/>
              <a:pPr/>
              <a:t>16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0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97C36-F772-4EBB-9184-44CF193364D7}" type="slidenum">
              <a:rPr lang="en-US"/>
              <a:pPr/>
              <a:t>17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7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EF2D13-4DFA-441C-8DA2-1ED1E3DEB057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9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1785E-601B-4ACC-BDA0-DB70C25C503C}" type="slidenum">
              <a:rPr lang="en-US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1" y="1066800"/>
            <a:ext cx="6282223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68000" y="1656000"/>
            <a:ext cx="2268000" cy="190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9144000" cy="90805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000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 smtClean="0"/>
              <a:t>Clique para </a:t>
            </a:r>
            <a:r>
              <a:rPr lang="en-US" altLang="pt-BR" dirty="0" err="1" smtClean="0"/>
              <a:t>editar</a:t>
            </a:r>
            <a:r>
              <a:rPr lang="en-US" altLang="pt-BR" dirty="0" smtClean="0"/>
              <a:t> o </a:t>
            </a:r>
            <a:r>
              <a:rPr lang="en-US" altLang="pt-BR" dirty="0" err="1" smtClean="0"/>
              <a:t>estilo</a:t>
            </a:r>
            <a:r>
              <a:rPr lang="en-US" altLang="pt-BR" dirty="0" smtClean="0"/>
              <a:t> do </a:t>
            </a:r>
            <a:r>
              <a:rPr lang="en-US" altLang="pt-BR" dirty="0" err="1" smtClean="0"/>
              <a:t>título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mestre</a:t>
            </a:r>
            <a:endParaRPr lang="en-US" altLang="pt-BR" dirty="0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00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02/10/2017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https://escritoriodeprojetos.com.br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6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sistema-de-informacoes-do-gerenciamento-de-projetos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opiniao-especializada" TargetMode="External"/><Relationship Id="rId12" Type="http://schemas.openxmlformats.org/officeDocument/2006/relationships/hyperlink" Target="https://escritoriodeprojetos.com.br/documentos-do-projeto" TargetMode="External"/><Relationship Id="rId2" Type="http://schemas.openxmlformats.org/officeDocument/2006/relationships/hyperlink" Target="https://escritoriodeprojetos.com.br/orientar-e-gerenciar-o-trabalh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ivos-de-processos-organizacionais" TargetMode="External"/><Relationship Id="rId11" Type="http://schemas.openxmlformats.org/officeDocument/2006/relationships/hyperlink" Target="https://escritoriodeprojetos.com.br/dados-de-desempenho-do-trabalho" TargetMode="External"/><Relationship Id="rId5" Type="http://schemas.openxmlformats.org/officeDocument/2006/relationships/hyperlink" Target="https://escritoriodeprojetos.com.br/fatores-ambientais-da-empresa" TargetMode="External"/><Relationship Id="rId10" Type="http://schemas.openxmlformats.org/officeDocument/2006/relationships/hyperlink" Target="https://escritoriodeprojetos.com.br/entregas" TargetMode="External"/><Relationship Id="rId4" Type="http://schemas.openxmlformats.org/officeDocument/2006/relationships/hyperlink" Target="https://escritoriodeprojetos.com.br/solicitacoes-de-mudanca" TargetMode="External"/><Relationship Id="rId9" Type="http://schemas.openxmlformats.org/officeDocument/2006/relationships/hyperlink" Target="https://escritoriodeprojetos.com.br/reunio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informacoes-sobre-o-desempenho-do-trabalho" TargetMode="External"/><Relationship Id="rId13" Type="http://schemas.openxmlformats.org/officeDocument/2006/relationships/hyperlink" Target="https://escritoriodeprojetos.com.br/sistema-de-informacoes-do-gerenciamento-de-projetos" TargetMode="External"/><Relationship Id="rId3" Type="http://schemas.openxmlformats.org/officeDocument/2006/relationships/hyperlink" Target="https://escritoriodeprojetos.com.br/monitorar-e-controlar-o-trabalho-do-projeto" TargetMode="External"/><Relationship Id="rId7" Type="http://schemas.openxmlformats.org/officeDocument/2006/relationships/hyperlink" Target="https://escritoriodeprojetos.com.br/solicitacoes-de-mudanca" TargetMode="External"/><Relationship Id="rId12" Type="http://schemas.openxmlformats.org/officeDocument/2006/relationships/hyperlink" Target="https://escritoriodeprojetos.com.br/tecnicas-analiticas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escritoriodeprojetos.com.br/document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previsoes-de-custo" TargetMode="External"/><Relationship Id="rId11" Type="http://schemas.openxmlformats.org/officeDocument/2006/relationships/hyperlink" Target="https://escritoriodeprojetos.com.br/opiniao-especializada" TargetMode="External"/><Relationship Id="rId5" Type="http://schemas.openxmlformats.org/officeDocument/2006/relationships/hyperlink" Target="https://escritoriodeprojetos.com.br/previsoes-do-cronograma" TargetMode="External"/><Relationship Id="rId15" Type="http://schemas.openxmlformats.org/officeDocument/2006/relationships/hyperlink" Target="https://escritoriodeprojetos.com.br/relatorios-de-desempenho-do-trabalho" TargetMode="External"/><Relationship Id="rId10" Type="http://schemas.openxmlformats.org/officeDocument/2006/relationships/hyperlink" Target="https://escritoriodeprojetos.com.br/ativos-de-processos-organizacionais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fatores-ambientais-da-empresa" TargetMode="External"/><Relationship Id="rId14" Type="http://schemas.openxmlformats.org/officeDocument/2006/relationships/hyperlink" Target="https://escritoriodeprojetos.com.br/reunioe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opiniao-especializada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ativos-de-processos-organizacionais" TargetMode="External"/><Relationship Id="rId12" Type="http://schemas.openxmlformats.org/officeDocument/2006/relationships/hyperlink" Target="https://escritoriodeprojetos.com.br/documentos-do-projeto" TargetMode="External"/><Relationship Id="rId2" Type="http://schemas.openxmlformats.org/officeDocument/2006/relationships/hyperlink" Target="https://escritoriodeprojetos.com.br/realizar-o-controle-integrado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fatores-ambientais-da-empresa" TargetMode="External"/><Relationship Id="rId11" Type="http://schemas.openxmlformats.org/officeDocument/2006/relationships/hyperlink" Target="https://escritoriodeprojetos.com.br/registro-das-mudancas" TargetMode="External"/><Relationship Id="rId5" Type="http://schemas.openxmlformats.org/officeDocument/2006/relationships/hyperlink" Target="https://escritoriodeprojetos.com.br/solicitacoes-de-mudanca" TargetMode="External"/><Relationship Id="rId10" Type="http://schemas.openxmlformats.org/officeDocument/2006/relationships/hyperlink" Target="https://escritoriodeprojetos.com.br/ferramentas-de-controle-de-mudanca" TargetMode="External"/><Relationship Id="rId4" Type="http://schemas.openxmlformats.org/officeDocument/2006/relationships/hyperlink" Target="https://escritoriodeprojetos.com.br/relatorios-de-desempenho-do-trabalho" TargetMode="External"/><Relationship Id="rId9" Type="http://schemas.openxmlformats.org/officeDocument/2006/relationships/hyperlink" Target="https://escritoriodeprojetos.com.br/reunio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escritoriodeprojetos.com.br/encerrar-o-projeto-ou-f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ntrolar-o-escopo" TargetMode="External"/><Relationship Id="rId3" Type="http://schemas.openxmlformats.org/officeDocument/2006/relationships/hyperlink" Target="https://escritoriodeprojetos.com.br/planejar-o-gerenciamento-do-escopo" TargetMode="External"/><Relationship Id="rId7" Type="http://schemas.openxmlformats.org/officeDocument/2006/relationships/hyperlink" Target="https://escritoriodeprojetos.com.br/validar-o-escopo" TargetMode="External"/><Relationship Id="rId2" Type="http://schemas.openxmlformats.org/officeDocument/2006/relationships/hyperlink" Target="https://escritoriodeprojetos.com.br/gerenciamento-do-escop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riar-a-eap" TargetMode="External"/><Relationship Id="rId5" Type="http://schemas.openxmlformats.org/officeDocument/2006/relationships/hyperlink" Target="https://escritoriodeprojetos.com.br/definir-o-escopo" TargetMode="External"/><Relationship Id="rId4" Type="http://schemas.openxmlformats.org/officeDocument/2006/relationships/hyperlink" Target="https://escritoriodeprojetos.com.br/coletar-os-requisito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ntrolar-o-escopo" TargetMode="External"/><Relationship Id="rId3" Type="http://schemas.openxmlformats.org/officeDocument/2006/relationships/hyperlink" Target="https://escritoriodeprojetos.com.br/planejar-o-gerenciamento-do-escopo" TargetMode="External"/><Relationship Id="rId7" Type="http://schemas.openxmlformats.org/officeDocument/2006/relationships/hyperlink" Target="https://escritoriodeprojetos.com.br/validar-o-escop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riar-a-eap" TargetMode="External"/><Relationship Id="rId5" Type="http://schemas.openxmlformats.org/officeDocument/2006/relationships/hyperlink" Target="https://escritoriodeprojetos.com.br/definir-o-escopo" TargetMode="External"/><Relationship Id="rId4" Type="http://schemas.openxmlformats.org/officeDocument/2006/relationships/hyperlink" Target="https://escritoriodeprojetos.com.br/coletar-os-requisito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opiniao-especializada" TargetMode="External"/><Relationship Id="rId3" Type="http://schemas.openxmlformats.org/officeDocument/2006/relationships/hyperlink" Target="https://escritoriodeprojetos.com.br/planejar-o-gerenciamento-do-escopo" TargetMode="External"/><Relationship Id="rId7" Type="http://schemas.openxmlformats.org/officeDocument/2006/relationships/hyperlink" Target="https://escritoriodeprojetos.com.br/ativos-de-processos-organizacionai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fatores-ambientais-da-empresa" TargetMode="External"/><Relationship Id="rId11" Type="http://schemas.openxmlformats.org/officeDocument/2006/relationships/hyperlink" Target="https://escritoriodeprojetos.com.br/plano-de-gerenciamento-dos-requisitos" TargetMode="External"/><Relationship Id="rId5" Type="http://schemas.openxmlformats.org/officeDocument/2006/relationships/hyperlink" Target="https://escritoriodeprojetos.com.br/termo-de-abertura-do-projeto" TargetMode="External"/><Relationship Id="rId10" Type="http://schemas.openxmlformats.org/officeDocument/2006/relationships/hyperlink" Target="https://escritoriodeprojetos.com.br/plano-de-gerenciamento-do-escopo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reunioe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gistro-das-partes-interessadas" TargetMode="External"/><Relationship Id="rId13" Type="http://schemas.openxmlformats.org/officeDocument/2006/relationships/hyperlink" Target="https://escritoriodeprojetos.com.br/tecnicas-de-tomada-de-decisao-em-grupo" TargetMode="External"/><Relationship Id="rId18" Type="http://schemas.openxmlformats.org/officeDocument/2006/relationships/hyperlink" Target="https://escritoriodeprojetos.com.br/diagrama-de-contexto" TargetMode="External"/><Relationship Id="rId3" Type="http://schemas.openxmlformats.org/officeDocument/2006/relationships/hyperlink" Target="https://escritoriodeprojetos.com.br/coletar-os-requisitos" TargetMode="External"/><Relationship Id="rId21" Type="http://schemas.openxmlformats.org/officeDocument/2006/relationships/hyperlink" Target="https://escritoriodeprojetos.com.br/matriz-de-rastreabilidade-dos-requisitos" TargetMode="External"/><Relationship Id="rId7" Type="http://schemas.openxmlformats.org/officeDocument/2006/relationships/hyperlink" Target="https://escritoriodeprojetos.com.br/termo-de-abertura-do-projeto" TargetMode="External"/><Relationship Id="rId12" Type="http://schemas.openxmlformats.org/officeDocument/2006/relationships/hyperlink" Target="https://escritoriodeprojetos.com.br/tecnicas-de-criatividade-em-grupo" TargetMode="External"/><Relationship Id="rId17" Type="http://schemas.openxmlformats.org/officeDocument/2006/relationships/hyperlink" Target="https://escritoriodeprojetos.com.br/benchmarking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escritoriodeprojetos.com.br/prototipos" TargetMode="External"/><Relationship Id="rId20" Type="http://schemas.openxmlformats.org/officeDocument/2006/relationships/hyperlink" Target="https://escritoriodeprojetos.com.br/documentacao-dos-requisi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plano-de-gerenciamento-das-partes-interessadas" TargetMode="External"/><Relationship Id="rId11" Type="http://schemas.openxmlformats.org/officeDocument/2006/relationships/hyperlink" Target="https://escritoriodeprojetos.com.br/oficinas-facilitadas" TargetMode="External"/><Relationship Id="rId5" Type="http://schemas.openxmlformats.org/officeDocument/2006/relationships/hyperlink" Target="https://escritoriodeprojetos.com.br/plano-de-gerenciamento-dos-requisitos" TargetMode="External"/><Relationship Id="rId15" Type="http://schemas.openxmlformats.org/officeDocument/2006/relationships/hyperlink" Target="https://escritoriodeprojetos.com.br/observacoes" TargetMode="External"/><Relationship Id="rId10" Type="http://schemas.openxmlformats.org/officeDocument/2006/relationships/hyperlink" Target="https://escritoriodeprojetos.com.br/grupos-de-discussao" TargetMode="External"/><Relationship Id="rId19" Type="http://schemas.openxmlformats.org/officeDocument/2006/relationships/hyperlink" Target="https://escritoriodeprojetos.com.br/analise-dos-documentos" TargetMode="External"/><Relationship Id="rId4" Type="http://schemas.openxmlformats.org/officeDocument/2006/relationships/hyperlink" Target="https://escritoriodeprojetos.com.br/plano-de-gerenciamento-do-escopo" TargetMode="External"/><Relationship Id="rId9" Type="http://schemas.openxmlformats.org/officeDocument/2006/relationships/hyperlink" Target="https://escritoriodeprojetos.com.br/entrevistas" TargetMode="External"/><Relationship Id="rId14" Type="http://schemas.openxmlformats.org/officeDocument/2006/relationships/hyperlink" Target="https://escritoriodeprojetos.com.br/question%c3%a1rios-e-pesquisa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opiniao-especializada" TargetMode="External"/><Relationship Id="rId13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definir-o-escopo" TargetMode="External"/><Relationship Id="rId7" Type="http://schemas.openxmlformats.org/officeDocument/2006/relationships/hyperlink" Target="https://escritoriodeprojetos.com.br/ativos-de-processos-organizacionais" TargetMode="External"/><Relationship Id="rId12" Type="http://schemas.openxmlformats.org/officeDocument/2006/relationships/hyperlink" Target="https://escritoriodeprojetos.com.br/declaracao-do-escopo-do-projet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documentacao-dos-requisitos" TargetMode="External"/><Relationship Id="rId11" Type="http://schemas.openxmlformats.org/officeDocument/2006/relationships/hyperlink" Target="https://escritoriodeprojetos.com.br/oficinas-facilitadas" TargetMode="External"/><Relationship Id="rId5" Type="http://schemas.openxmlformats.org/officeDocument/2006/relationships/hyperlink" Target="https://escritoriodeprojetos.com.br/termo-de-abertura-do-projeto" TargetMode="External"/><Relationship Id="rId10" Type="http://schemas.openxmlformats.org/officeDocument/2006/relationships/hyperlink" Target="https://escritoriodeprojetos.com.br/geracao-de-alternativas" TargetMode="External"/><Relationship Id="rId4" Type="http://schemas.openxmlformats.org/officeDocument/2006/relationships/hyperlink" Target="https://escritoriodeprojetos.com.br/plano-de-gerenciamento-do-escopo" TargetMode="External"/><Relationship Id="rId9" Type="http://schemas.openxmlformats.org/officeDocument/2006/relationships/hyperlink" Target="https://escritoriodeprojetos.com.br/analise-de-produt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gerenciamento-dos-custos-do-projeto" TargetMode="External"/><Relationship Id="rId13" Type="http://schemas.openxmlformats.org/officeDocument/2006/relationships/slide" Target="slide44.xml"/><Relationship Id="rId18" Type="http://schemas.openxmlformats.org/officeDocument/2006/relationships/hyperlink" Target="https://escritoriodeprojetos.com.br/gerenciamento-das-aquisicoes-do-projeto" TargetMode="External"/><Relationship Id="rId3" Type="http://schemas.openxmlformats.org/officeDocument/2006/relationships/slide" Target="slide5.xml"/><Relationship Id="rId21" Type="http://schemas.openxmlformats.org/officeDocument/2006/relationships/slide" Target="slide71.xml"/><Relationship Id="rId7" Type="http://schemas.openxmlformats.org/officeDocument/2006/relationships/slide" Target="slide23.xml"/><Relationship Id="rId12" Type="http://schemas.openxmlformats.org/officeDocument/2006/relationships/hyperlink" Target="https://escritoriodeprojetos.com.br/gerenciamento-dos-recursos-humanos-do-projeto" TargetMode="External"/><Relationship Id="rId17" Type="http://schemas.openxmlformats.org/officeDocument/2006/relationships/slide" Target="slide56.xml"/><Relationship Id="rId2" Type="http://schemas.openxmlformats.org/officeDocument/2006/relationships/hyperlink" Target="https://escritoriodeprojetos.com.br/gerenciamento-da-integracao-do-projeto" TargetMode="External"/><Relationship Id="rId16" Type="http://schemas.openxmlformats.org/officeDocument/2006/relationships/hyperlink" Target="https://escritoriodeprojetos.com.br/gerenciamento-dos-riscos-do-projeto" TargetMode="External"/><Relationship Id="rId20" Type="http://schemas.openxmlformats.org/officeDocument/2006/relationships/hyperlink" Target="https://escritoriodeprojetos.com.br/gerenciamento-das-partes-interessada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gerenciamento-do-tempo-do-projeto" TargetMode="External"/><Relationship Id="rId11" Type="http://schemas.openxmlformats.org/officeDocument/2006/relationships/slide" Target="slide38.xml"/><Relationship Id="rId5" Type="http://schemas.openxmlformats.org/officeDocument/2006/relationships/slide" Target="slide14.xml"/><Relationship Id="rId15" Type="http://schemas.openxmlformats.org/officeDocument/2006/relationships/slide" Target="slide49.xml"/><Relationship Id="rId10" Type="http://schemas.openxmlformats.org/officeDocument/2006/relationships/hyperlink" Target="https://escritoriodeprojetos.com.br/gerenciamento-da-qualidade-do-projeto" TargetMode="External"/><Relationship Id="rId19" Type="http://schemas.openxmlformats.org/officeDocument/2006/relationships/slide" Target="slide64.xml"/><Relationship Id="rId4" Type="http://schemas.openxmlformats.org/officeDocument/2006/relationships/hyperlink" Target="https://escritoriodeprojetos.com.br/gerenciamento-do-escopo-do-projeto" TargetMode="External"/><Relationship Id="rId9" Type="http://schemas.openxmlformats.org/officeDocument/2006/relationships/slide" Target="slide32.xml"/><Relationship Id="rId14" Type="http://schemas.openxmlformats.org/officeDocument/2006/relationships/hyperlink" Target="https://escritoriodeprojetos.com.br/gerenciamento-das-comunicacoes-do-projeto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tivos-de-processos-organizacionais" TargetMode="External"/><Relationship Id="rId3" Type="http://schemas.openxmlformats.org/officeDocument/2006/relationships/hyperlink" Target="https://escritoriodeprojetos.com.br/criar-a-eap" TargetMode="External"/><Relationship Id="rId7" Type="http://schemas.openxmlformats.org/officeDocument/2006/relationships/hyperlink" Target="https://escritoriodeprojetos.com.br/fatores-ambientais-da-empresa" TargetMode="External"/><Relationship Id="rId12" Type="http://schemas.openxmlformats.org/officeDocument/2006/relationships/hyperlink" Target="https://escritoriodeprojetos.com.br/documentos-do-projet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documentacao-dos-requisitos" TargetMode="External"/><Relationship Id="rId11" Type="http://schemas.openxmlformats.org/officeDocument/2006/relationships/hyperlink" Target="https://escritoriodeprojetos.com.br/linha-de-base-do-escopo" TargetMode="External"/><Relationship Id="rId5" Type="http://schemas.openxmlformats.org/officeDocument/2006/relationships/hyperlink" Target="https://escritoriodeprojetos.com.br/declaracao-do-escopo-do-projeto" TargetMode="External"/><Relationship Id="rId10" Type="http://schemas.openxmlformats.org/officeDocument/2006/relationships/hyperlink" Target="https://escritoriodeprojetos.com.br/opiniao-especializada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decomposicao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ados-de-desempenho-do-trabalho" TargetMode="External"/><Relationship Id="rId13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validar-o-escopo" TargetMode="External"/><Relationship Id="rId7" Type="http://schemas.openxmlformats.org/officeDocument/2006/relationships/hyperlink" Target="https://escritoriodeprojetos.com.br/entregas" TargetMode="External"/><Relationship Id="rId12" Type="http://schemas.openxmlformats.org/officeDocument/2006/relationships/hyperlink" Target="https://escritoriodeprojetos.com.br/informacoes-sobre-o-desempenho-do-trabalh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matriz-de-rastreabilidade-dos-requisitos" TargetMode="External"/><Relationship Id="rId11" Type="http://schemas.openxmlformats.org/officeDocument/2006/relationships/hyperlink" Target="https://escritoriodeprojetos.com.br/solicitacoes-de-mudanca" TargetMode="External"/><Relationship Id="rId5" Type="http://schemas.openxmlformats.org/officeDocument/2006/relationships/hyperlink" Target="https://escritoriodeprojetos.com.br/documentacao-dos-requisitos" TargetMode="External"/><Relationship Id="rId10" Type="http://schemas.openxmlformats.org/officeDocument/2006/relationships/hyperlink" Target="https://escritoriodeprojetos.com.br/tecnicas-de-tomada-de-decisao-em-grupo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inspecao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tivos-de-processos-organizacionais" TargetMode="External"/><Relationship Id="rId3" Type="http://schemas.openxmlformats.org/officeDocument/2006/relationships/hyperlink" Target="https://escritoriodeprojetos.com.br/controlar-o-escopo" TargetMode="External"/><Relationship Id="rId7" Type="http://schemas.openxmlformats.org/officeDocument/2006/relationships/hyperlink" Target="https://escritoriodeprojetos.com.br/dados-de-desempenho-do-trabalho" TargetMode="External"/><Relationship Id="rId12" Type="http://schemas.openxmlformats.org/officeDocument/2006/relationships/hyperlink" Target="https://escritoriodeprojetos.com.br/documentos-do-projet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matriz-de-rastreabilidade-dos-requisitos" TargetMode="External"/><Relationship Id="rId11" Type="http://schemas.openxmlformats.org/officeDocument/2006/relationships/hyperlink" Target="https://escritoriodeprojetos.com.br/solicitacoes-de-mudanca" TargetMode="External"/><Relationship Id="rId5" Type="http://schemas.openxmlformats.org/officeDocument/2006/relationships/hyperlink" Target="https://escritoriodeprojetos.com.br/documentacao-dos-requisitos" TargetMode="External"/><Relationship Id="rId10" Type="http://schemas.openxmlformats.org/officeDocument/2006/relationships/hyperlink" Target="https://escritoriodeprojetos.com.br/informacoes-sobre-o-desempenho-do-trabalho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analises-de-variacao-e-tendencia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esenvolver-o-cronograma" TargetMode="External"/><Relationship Id="rId3" Type="http://schemas.openxmlformats.org/officeDocument/2006/relationships/hyperlink" Target="https://escritoriodeprojetos.com.br/planejar-o-gerenciamento-do-cronograma" TargetMode="External"/><Relationship Id="rId7" Type="http://schemas.openxmlformats.org/officeDocument/2006/relationships/hyperlink" Target="https://escritoriodeprojetos.com.br/estimar-as-duracoes-das-atividades" TargetMode="External"/><Relationship Id="rId2" Type="http://schemas.openxmlformats.org/officeDocument/2006/relationships/hyperlink" Target="https://escritoriodeprojetos.com.br/gerenciamento-do-temp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estimar-os-recursos-das-atividades" TargetMode="External"/><Relationship Id="rId5" Type="http://schemas.openxmlformats.org/officeDocument/2006/relationships/hyperlink" Target="https://escritoriodeprojetos.com.br/sequenciar-as-atividades" TargetMode="External"/><Relationship Id="rId4" Type="http://schemas.openxmlformats.org/officeDocument/2006/relationships/hyperlink" Target="https://escritoriodeprojetos.com.br/definir-as-atividades" TargetMode="External"/><Relationship Id="rId9" Type="http://schemas.openxmlformats.org/officeDocument/2006/relationships/hyperlink" Target="https://escritoriodeprojetos.com.br/controlar-o-cronograma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esenvolver-o-cronograma" TargetMode="External"/><Relationship Id="rId3" Type="http://schemas.openxmlformats.org/officeDocument/2006/relationships/hyperlink" Target="https://escritoriodeprojetos.com.br/planejar-o-gerenciamento-do-cronograma" TargetMode="External"/><Relationship Id="rId7" Type="http://schemas.openxmlformats.org/officeDocument/2006/relationships/hyperlink" Target="https://escritoriodeprojetos.com.br/estimar-as-duracoes-das-atividad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estimar-os-recursos-das-atividades" TargetMode="External"/><Relationship Id="rId5" Type="http://schemas.openxmlformats.org/officeDocument/2006/relationships/hyperlink" Target="https://escritoriodeprojetos.com.br/sequenciar-as-atividades" TargetMode="External"/><Relationship Id="rId4" Type="http://schemas.openxmlformats.org/officeDocument/2006/relationships/hyperlink" Target="https://escritoriodeprojetos.com.br/definir-as-atividades" TargetMode="External"/><Relationship Id="rId9" Type="http://schemas.openxmlformats.org/officeDocument/2006/relationships/hyperlink" Target="https://escritoriodeprojetos.com.br/controlar-o-cronograma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opiniao-especializada" TargetMode="External"/><Relationship Id="rId3" Type="http://schemas.openxmlformats.org/officeDocument/2006/relationships/hyperlink" Target="https://escritoriodeprojetos.com.br/planejar-o-gerenciamento-do-cronograma" TargetMode="External"/><Relationship Id="rId7" Type="http://schemas.openxmlformats.org/officeDocument/2006/relationships/hyperlink" Target="https://escritoriodeprojetos.com.br/ativos-de-processos-organizacionai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fatores-ambientais-da-empresa" TargetMode="External"/><Relationship Id="rId11" Type="http://schemas.openxmlformats.org/officeDocument/2006/relationships/hyperlink" Target="https://escritoriodeprojetos.com.br/plano-de-gerenciamento-do-cronograma" TargetMode="External"/><Relationship Id="rId5" Type="http://schemas.openxmlformats.org/officeDocument/2006/relationships/hyperlink" Target="https://escritoriodeprojetos.com.br/termo-de-abertura-do-projeto" TargetMode="External"/><Relationship Id="rId10" Type="http://schemas.openxmlformats.org/officeDocument/2006/relationships/hyperlink" Target="https://escritoriodeprojetos.com.br/reunioes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tecnicas-analiticas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ecomposicao" TargetMode="External"/><Relationship Id="rId13" Type="http://schemas.openxmlformats.org/officeDocument/2006/relationships/hyperlink" Target="https://escritoriodeprojetos.com.br/lista-dos-marcos" TargetMode="External"/><Relationship Id="rId3" Type="http://schemas.openxmlformats.org/officeDocument/2006/relationships/hyperlink" Target="https://escritoriodeprojetos.com.br/definir-as-atividades" TargetMode="External"/><Relationship Id="rId7" Type="http://schemas.openxmlformats.org/officeDocument/2006/relationships/hyperlink" Target="https://escritoriodeprojetos.com.br/ativos-de-processos-organizacionais" TargetMode="External"/><Relationship Id="rId12" Type="http://schemas.openxmlformats.org/officeDocument/2006/relationships/hyperlink" Target="https://escritoriodeprojetos.com.br/atributos-das-atividad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fatores-ambientais-da-empresa" TargetMode="External"/><Relationship Id="rId11" Type="http://schemas.openxmlformats.org/officeDocument/2006/relationships/hyperlink" Target="https://escritoriodeprojetos.com.br/lista-das-atividades" TargetMode="External"/><Relationship Id="rId5" Type="http://schemas.openxmlformats.org/officeDocument/2006/relationships/hyperlink" Target="https://escritoriodeprojetos.com.br/linha-de-base-do-escopo" TargetMode="External"/><Relationship Id="rId10" Type="http://schemas.openxmlformats.org/officeDocument/2006/relationships/hyperlink" Target="https://escritoriodeprojetos.com.br/opiniao-especializada" TargetMode="External"/><Relationship Id="rId4" Type="http://schemas.openxmlformats.org/officeDocument/2006/relationships/hyperlink" Target="https://escritoriodeprojetos.com.br/plano-de-gerenciamento-do-cronograma" TargetMode="External"/><Relationship Id="rId9" Type="http://schemas.openxmlformats.org/officeDocument/2006/relationships/hyperlink" Target="https://escritoriodeprojetos.com.br/planejamento-em-ondas-sucessiva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eclaracao-do-escopo-do-projeto" TargetMode="External"/><Relationship Id="rId13" Type="http://schemas.openxmlformats.org/officeDocument/2006/relationships/hyperlink" Target="https://escritoriodeprojetos.com.br/aplicacao-de-antecipacoes-e-esperas" TargetMode="External"/><Relationship Id="rId3" Type="http://schemas.openxmlformats.org/officeDocument/2006/relationships/hyperlink" Target="https://escritoriodeprojetos.com.br/sequenciar-as-atividades" TargetMode="External"/><Relationship Id="rId7" Type="http://schemas.openxmlformats.org/officeDocument/2006/relationships/hyperlink" Target="https://escritoriodeprojetos.com.br/lista-dos-marcos" TargetMode="External"/><Relationship Id="rId12" Type="http://schemas.openxmlformats.org/officeDocument/2006/relationships/hyperlink" Target="https://escritoriodeprojetos.com.br/determinacao-de-dependencia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ributos-das-atividades" TargetMode="External"/><Relationship Id="rId11" Type="http://schemas.openxmlformats.org/officeDocument/2006/relationships/hyperlink" Target="https://escritoriodeprojetos.com.br/metodo-do-diagrama-de-precedencia" TargetMode="External"/><Relationship Id="rId5" Type="http://schemas.openxmlformats.org/officeDocument/2006/relationships/hyperlink" Target="https://escritoriodeprojetos.com.br/lista-das-atividades" TargetMode="External"/><Relationship Id="rId15" Type="http://schemas.openxmlformats.org/officeDocument/2006/relationships/hyperlink" Target="https://escritoriodeprojetos.com.br/documentos-do-projeto" TargetMode="External"/><Relationship Id="rId10" Type="http://schemas.openxmlformats.org/officeDocument/2006/relationships/hyperlink" Target="https://escritoriodeprojetos.com.br/ativos-de-processos-organizacionais" TargetMode="External"/><Relationship Id="rId4" Type="http://schemas.openxmlformats.org/officeDocument/2006/relationships/hyperlink" Target="https://escritoriodeprojetos.com.br/plano-de-gerenciamento-do-cronograma" TargetMode="External"/><Relationship Id="rId9" Type="http://schemas.openxmlformats.org/officeDocument/2006/relationships/hyperlink" Target="https://escritoriodeprojetos.com.br/fatores-ambientais-da-empresa" TargetMode="External"/><Relationship Id="rId14" Type="http://schemas.openxmlformats.org/officeDocument/2006/relationships/hyperlink" Target="https://escritoriodeprojetos.com.br/diagramas-de-rede-do-cronograma-do-projeto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gistro-dos-riscos" TargetMode="External"/><Relationship Id="rId13" Type="http://schemas.openxmlformats.org/officeDocument/2006/relationships/hyperlink" Target="https://escritoriodeprojetos.com.br/analise-de-alternativas" TargetMode="External"/><Relationship Id="rId18" Type="http://schemas.openxmlformats.org/officeDocument/2006/relationships/hyperlink" Target="https://escritoriodeprojetos.com.br/estrutura-analitica-dos-recursos" TargetMode="External"/><Relationship Id="rId3" Type="http://schemas.openxmlformats.org/officeDocument/2006/relationships/hyperlink" Target="https://escritoriodeprojetos.com.br/estimar-os-recursos-das-atividades" TargetMode="External"/><Relationship Id="rId7" Type="http://schemas.openxmlformats.org/officeDocument/2006/relationships/hyperlink" Target="https://escritoriodeprojetos.com.br/calendarios-dos-recursos" TargetMode="External"/><Relationship Id="rId12" Type="http://schemas.openxmlformats.org/officeDocument/2006/relationships/hyperlink" Target="https://escritoriodeprojetos.com.br/opiniao-especializada" TargetMode="External"/><Relationship Id="rId17" Type="http://schemas.openxmlformats.org/officeDocument/2006/relationships/hyperlink" Target="https://escritoriodeprojetos.com.br/requisitos-de-recursos-das-atividades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escritoriodeprojetos.com.br/software-de-gerenciamento-de-proje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ributos-das-atividades" TargetMode="External"/><Relationship Id="rId11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lista-das-atividades" TargetMode="External"/><Relationship Id="rId15" Type="http://schemas.openxmlformats.org/officeDocument/2006/relationships/hyperlink" Target="https://escritoriodeprojetos.com.br/estimativa-bottom-up" TargetMode="External"/><Relationship Id="rId10" Type="http://schemas.openxmlformats.org/officeDocument/2006/relationships/hyperlink" Target="https://escritoriodeprojetos.com.br/fatores-ambientais-da-empresa" TargetMode="External"/><Relationship Id="rId19" Type="http://schemas.openxmlformats.org/officeDocument/2006/relationships/hyperlink" Target="https://escritoriodeprojetos.com.br/documentos-do-projeto" TargetMode="External"/><Relationship Id="rId4" Type="http://schemas.openxmlformats.org/officeDocument/2006/relationships/hyperlink" Target="https://escritoriodeprojetos.com.br/plano-de-gerenciamento-do-cronograma" TargetMode="External"/><Relationship Id="rId9" Type="http://schemas.openxmlformats.org/officeDocument/2006/relationships/hyperlink" Target="https://escritoriodeprojetos.com.br/estimativas-de-custos-das-atividades" TargetMode="External"/><Relationship Id="rId14" Type="http://schemas.openxmlformats.org/officeDocument/2006/relationships/hyperlink" Target="https://escritoriodeprojetos.com.br/dados-publicados-para-auxilio-a-estimativas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alendarios-dos-recursos" TargetMode="External"/><Relationship Id="rId13" Type="http://schemas.openxmlformats.org/officeDocument/2006/relationships/hyperlink" Target="https://escritoriodeprojetos.com.br/ativos-de-processos-organizacionais" TargetMode="External"/><Relationship Id="rId18" Type="http://schemas.openxmlformats.org/officeDocument/2006/relationships/hyperlink" Target="https://escritoriodeprojetos.com.br/tecnicas-de-tomada-de-decisao-em-grupo" TargetMode="External"/><Relationship Id="rId3" Type="http://schemas.openxmlformats.org/officeDocument/2006/relationships/hyperlink" Target="https://escritoriodeprojetos.com.br/estimar-as-duracoes-das-atividades" TargetMode="External"/><Relationship Id="rId21" Type="http://schemas.openxmlformats.org/officeDocument/2006/relationships/hyperlink" Target="https://escritoriodeprojetos.com.br/documentos-do-projeto" TargetMode="External"/><Relationship Id="rId7" Type="http://schemas.openxmlformats.org/officeDocument/2006/relationships/hyperlink" Target="https://escritoriodeprojetos.com.br/requisitos-de-recursos-das-atividades" TargetMode="External"/><Relationship Id="rId12" Type="http://schemas.openxmlformats.org/officeDocument/2006/relationships/hyperlink" Target="https://escritoriodeprojetos.com.br/fatores-ambientais-da-empresa" TargetMode="External"/><Relationship Id="rId17" Type="http://schemas.openxmlformats.org/officeDocument/2006/relationships/hyperlink" Target="https://escritoriodeprojetos.com.br/estimativas-de-tr%c3%aas-pontos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escritoriodeprojetos.com.br/estimativa-parametrica" TargetMode="External"/><Relationship Id="rId20" Type="http://schemas.openxmlformats.org/officeDocument/2006/relationships/hyperlink" Target="https://escritoriodeprojetos.com.br/estimativas-de-duracao-das-ativida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ributos-das-atividades" TargetMode="External"/><Relationship Id="rId11" Type="http://schemas.openxmlformats.org/officeDocument/2006/relationships/hyperlink" Target="https://escritoriodeprojetos.com.br/estrutura-analitica-dos-recursos" TargetMode="External"/><Relationship Id="rId5" Type="http://schemas.openxmlformats.org/officeDocument/2006/relationships/hyperlink" Target="https://escritoriodeprojetos.com.br/lista-das-atividades" TargetMode="External"/><Relationship Id="rId15" Type="http://schemas.openxmlformats.org/officeDocument/2006/relationships/hyperlink" Target="https://escritoriodeprojetos.com.br/estimativa-analoga" TargetMode="External"/><Relationship Id="rId10" Type="http://schemas.openxmlformats.org/officeDocument/2006/relationships/hyperlink" Target="https://escritoriodeprojetos.com.br/registro-dos-riscos" TargetMode="External"/><Relationship Id="rId19" Type="http://schemas.openxmlformats.org/officeDocument/2006/relationships/hyperlink" Target="https://escritoriodeprojetos.com.br/analise-de-reservas" TargetMode="External"/><Relationship Id="rId4" Type="http://schemas.openxmlformats.org/officeDocument/2006/relationships/hyperlink" Target="https://escritoriodeprojetos.com.br/plano-de-gerenciamento-do-cronograma" TargetMode="External"/><Relationship Id="rId9" Type="http://schemas.openxmlformats.org/officeDocument/2006/relationships/hyperlink" Target="https://escritoriodeprojetos.com.br/declaracao-do-escopo-do-projeto" TargetMode="External"/><Relationship Id="rId14" Type="http://schemas.openxmlformats.org/officeDocument/2006/relationships/hyperlink" Target="https://escritoriodeprojetos.com.br/opiniao-especializad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JP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pg"/><Relationship Id="rId14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quisitos-de-recursos-das-atividades" TargetMode="External"/><Relationship Id="rId13" Type="http://schemas.openxmlformats.org/officeDocument/2006/relationships/hyperlink" Target="https://escritoriodeprojetos.com.br/designacoes-do-pessoal-do-projeto" TargetMode="External"/><Relationship Id="rId18" Type="http://schemas.openxmlformats.org/officeDocument/2006/relationships/hyperlink" Target="https://escritoriodeprojetos.com.br/metodo-do-caminho-critico" TargetMode="External"/><Relationship Id="rId26" Type="http://schemas.openxmlformats.org/officeDocument/2006/relationships/hyperlink" Target="https://escritoriodeprojetos.com.br/cronograma-do-projeto" TargetMode="External"/><Relationship Id="rId3" Type="http://schemas.openxmlformats.org/officeDocument/2006/relationships/hyperlink" Target="https://escritoriodeprojetos.com.br/desenvolver-o-cronograma" TargetMode="External"/><Relationship Id="rId21" Type="http://schemas.openxmlformats.org/officeDocument/2006/relationships/hyperlink" Target="https://escritoriodeprojetos.com.br/tecnicas-de-criacao-de-modelos" TargetMode="External"/><Relationship Id="rId7" Type="http://schemas.openxmlformats.org/officeDocument/2006/relationships/hyperlink" Target="https://escritoriodeprojetos.com.br/diagramas-de-rede-do-cronograma-do-projeto" TargetMode="External"/><Relationship Id="rId12" Type="http://schemas.openxmlformats.org/officeDocument/2006/relationships/hyperlink" Target="https://escritoriodeprojetos.com.br/registro-dos-riscos" TargetMode="External"/><Relationship Id="rId17" Type="http://schemas.openxmlformats.org/officeDocument/2006/relationships/hyperlink" Target="https://escritoriodeprojetos.com.br/analise-de-rede-do-cronograma" TargetMode="External"/><Relationship Id="rId25" Type="http://schemas.openxmlformats.org/officeDocument/2006/relationships/hyperlink" Target="https://escritoriodeprojetos.com.br/linha-de-base-do-cronograma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escritoriodeprojetos.com.br/ativos-de-processos-organizacionais" TargetMode="External"/><Relationship Id="rId20" Type="http://schemas.openxmlformats.org/officeDocument/2006/relationships/hyperlink" Target="https://escritoriodeprojetos.com.br/tecnicas-de-otimizacao-de-recursos" TargetMode="External"/><Relationship Id="rId29" Type="http://schemas.openxmlformats.org/officeDocument/2006/relationships/hyperlink" Target="https://escritoriodeprojetos.com.br/plano-de-gerenciament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ributos-das-atividades" TargetMode="External"/><Relationship Id="rId11" Type="http://schemas.openxmlformats.org/officeDocument/2006/relationships/hyperlink" Target="https://escritoriodeprojetos.com.br/declaracao-do-escopo-do-projeto" TargetMode="External"/><Relationship Id="rId24" Type="http://schemas.openxmlformats.org/officeDocument/2006/relationships/hyperlink" Target="https://escritoriodeprojetos.com.br/ferramenta-de-cronograma" TargetMode="External"/><Relationship Id="rId5" Type="http://schemas.openxmlformats.org/officeDocument/2006/relationships/hyperlink" Target="https://escritoriodeprojetos.com.br/lista-das-atividades" TargetMode="External"/><Relationship Id="rId15" Type="http://schemas.openxmlformats.org/officeDocument/2006/relationships/hyperlink" Target="https://escritoriodeprojetos.com.br/fatores-ambientais-da-empresa" TargetMode="External"/><Relationship Id="rId23" Type="http://schemas.openxmlformats.org/officeDocument/2006/relationships/hyperlink" Target="https://escritoriodeprojetos.com.br/compressao-de-cronograma" TargetMode="External"/><Relationship Id="rId28" Type="http://schemas.openxmlformats.org/officeDocument/2006/relationships/hyperlink" Target="https://escritoriodeprojetos.com.br/calendarios-do-projeto" TargetMode="External"/><Relationship Id="rId10" Type="http://schemas.openxmlformats.org/officeDocument/2006/relationships/hyperlink" Target="https://escritoriodeprojetos.com.br/estimativas-de-duracao-das-atividades" TargetMode="External"/><Relationship Id="rId19" Type="http://schemas.openxmlformats.org/officeDocument/2006/relationships/hyperlink" Target="https://escritoriodeprojetos.com.br/metodo-da-corrente-critica" TargetMode="External"/><Relationship Id="rId4" Type="http://schemas.openxmlformats.org/officeDocument/2006/relationships/hyperlink" Target="https://escritoriodeprojetos.com.br/plano-de-gerenciamento-do-cronograma" TargetMode="External"/><Relationship Id="rId9" Type="http://schemas.openxmlformats.org/officeDocument/2006/relationships/hyperlink" Target="https://escritoriodeprojetos.com.br/calendarios-dos-recursos" TargetMode="External"/><Relationship Id="rId14" Type="http://schemas.openxmlformats.org/officeDocument/2006/relationships/hyperlink" Target="https://escritoriodeprojetos.com.br/estrutura-analitica-dos-recursos" TargetMode="External"/><Relationship Id="rId22" Type="http://schemas.openxmlformats.org/officeDocument/2006/relationships/hyperlink" Target="https://escritoriodeprojetos.com.br/aplicacao-de-antecipacoes-e-esperas" TargetMode="External"/><Relationship Id="rId27" Type="http://schemas.openxmlformats.org/officeDocument/2006/relationships/hyperlink" Target="https://escritoriodeprojetos.com.br/dados-do-cronograma" TargetMode="External"/><Relationship Id="rId30" Type="http://schemas.openxmlformats.org/officeDocument/2006/relationships/hyperlink" Target="https://escritoriodeprojetos.com.br/documentos-do-projeto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tivos-de-processos-organizacionais" TargetMode="External"/><Relationship Id="rId13" Type="http://schemas.openxmlformats.org/officeDocument/2006/relationships/hyperlink" Target="https://escritoriodeprojetos.com.br/aplicacao-de-antecipacoes-e-esperas" TargetMode="External"/><Relationship Id="rId18" Type="http://schemas.openxmlformats.org/officeDocument/2006/relationships/hyperlink" Target="https://escritoriodeprojetos.com.br/solicitacoes-de-mudanca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dados-do-cronograma" TargetMode="External"/><Relationship Id="rId12" Type="http://schemas.openxmlformats.org/officeDocument/2006/relationships/hyperlink" Target="https://escritoriodeprojetos.com.br/tecnicas-de-criacao-de-modelos" TargetMode="External"/><Relationship Id="rId17" Type="http://schemas.openxmlformats.org/officeDocument/2006/relationships/hyperlink" Target="https://escritoriodeprojetos.com.br/previsoes-de-cronograma" TargetMode="External"/><Relationship Id="rId2" Type="http://schemas.openxmlformats.org/officeDocument/2006/relationships/hyperlink" Target="https://escritoriodeprojetos.com.br/controlar-o-cronograma" TargetMode="External"/><Relationship Id="rId16" Type="http://schemas.openxmlformats.org/officeDocument/2006/relationships/hyperlink" Target="https://escritoriodeprojetos.com.br/informacoes-sobre-o-desempenho-do-trabalh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alendarios-do-projeto" TargetMode="External"/><Relationship Id="rId11" Type="http://schemas.openxmlformats.org/officeDocument/2006/relationships/hyperlink" Target="https://escritoriodeprojetos.com.br/tecnicas-de-otimizacao-de-recursos" TargetMode="External"/><Relationship Id="rId5" Type="http://schemas.openxmlformats.org/officeDocument/2006/relationships/hyperlink" Target="https://escritoriodeprojetos.com.br/dados-sobre-o-desempenho-do-trabalho" TargetMode="External"/><Relationship Id="rId15" Type="http://schemas.openxmlformats.org/officeDocument/2006/relationships/hyperlink" Target="https://escritoriodeprojetos.com.br/ferramenta-de-cronograma" TargetMode="External"/><Relationship Id="rId10" Type="http://schemas.openxmlformats.org/officeDocument/2006/relationships/hyperlink" Target="https://escritoriodeprojetos.com.br/software-de-gerenciamento-de-projetos" TargetMode="External"/><Relationship Id="rId19" Type="http://schemas.openxmlformats.org/officeDocument/2006/relationships/hyperlink" Target="https://escritoriodeprojetos.com.br/documentos-do-projeto" TargetMode="External"/><Relationship Id="rId4" Type="http://schemas.openxmlformats.org/officeDocument/2006/relationships/hyperlink" Target="https://escritoriodeprojetos.com.br/cronograma-do-projeto" TargetMode="External"/><Relationship Id="rId9" Type="http://schemas.openxmlformats.org/officeDocument/2006/relationships/hyperlink" Target="https://escritoriodeprojetos.com.br/analise-de-desempenho" TargetMode="External"/><Relationship Id="rId14" Type="http://schemas.openxmlformats.org/officeDocument/2006/relationships/hyperlink" Target="https://escritoriodeprojetos.com.br/compressao-de-cronogram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planejar-o-gerenciamento-dos-custos" TargetMode="External"/><Relationship Id="rId2" Type="http://schemas.openxmlformats.org/officeDocument/2006/relationships/hyperlink" Target="https://escritoriodeprojetos.com.br/gerenciamento-dos-cust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ntrolar-os-custos" TargetMode="External"/><Relationship Id="rId5" Type="http://schemas.openxmlformats.org/officeDocument/2006/relationships/hyperlink" Target="https://escritoriodeprojetos.com.br/determinar-o-orcamento" TargetMode="External"/><Relationship Id="rId4" Type="http://schemas.openxmlformats.org/officeDocument/2006/relationships/hyperlink" Target="https://escritoriodeprojetos.com.br/estimar-os-custo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planejar-o-gerenciamento-dos-custo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ntrolar-os-custos" TargetMode="External"/><Relationship Id="rId5" Type="http://schemas.openxmlformats.org/officeDocument/2006/relationships/hyperlink" Target="https://escritoriodeprojetos.com.br/determinar-o-orcamento" TargetMode="External"/><Relationship Id="rId4" Type="http://schemas.openxmlformats.org/officeDocument/2006/relationships/hyperlink" Target="https://escritoriodeprojetos.com.br/estimar-os-custo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tecnicas-analiticas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opiniao-especializada" TargetMode="External"/><Relationship Id="rId2" Type="http://schemas.openxmlformats.org/officeDocument/2006/relationships/hyperlink" Target="https://escritoriodeprojetos.com.br/planejar-o-gerenciamento-dos-cus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fatores-ambientais-da-empresa" TargetMode="External"/><Relationship Id="rId10" Type="http://schemas.openxmlformats.org/officeDocument/2006/relationships/hyperlink" Target="https://escritoriodeprojetos.com.br/plano-de-gerenciamento-dos-custos" TargetMode="External"/><Relationship Id="rId4" Type="http://schemas.openxmlformats.org/officeDocument/2006/relationships/hyperlink" Target="https://escritoriodeprojetos.com.br/termo-de-abertura-do-projeto" TargetMode="External"/><Relationship Id="rId9" Type="http://schemas.openxmlformats.org/officeDocument/2006/relationships/hyperlink" Target="https://escritoriodeprojetos.com.br/reunioes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gistro-dos-riscos" TargetMode="External"/><Relationship Id="rId13" Type="http://schemas.openxmlformats.org/officeDocument/2006/relationships/hyperlink" Target="https://escritoriodeprojetos.com.br/estimativa-parametrica" TargetMode="External"/><Relationship Id="rId18" Type="http://schemas.openxmlformats.org/officeDocument/2006/relationships/hyperlink" Target="https://escritoriodeprojetos.com.br/software-de-gerenciamento-de-projetos" TargetMode="External"/><Relationship Id="rId3" Type="http://schemas.openxmlformats.org/officeDocument/2006/relationships/hyperlink" Target="https://escritoriodeprojetos.com.br/estimar-os-custos" TargetMode="External"/><Relationship Id="rId21" Type="http://schemas.openxmlformats.org/officeDocument/2006/relationships/hyperlink" Target="https://escritoriodeprojetos.com.br/estimativas-de-custos-das-atividades" TargetMode="External"/><Relationship Id="rId7" Type="http://schemas.openxmlformats.org/officeDocument/2006/relationships/hyperlink" Target="https://escritoriodeprojetos.com.br/cronograma-do-projeto" TargetMode="External"/><Relationship Id="rId12" Type="http://schemas.openxmlformats.org/officeDocument/2006/relationships/hyperlink" Target="https://escritoriodeprojetos.com.br/estimativa-analoga" TargetMode="External"/><Relationship Id="rId17" Type="http://schemas.openxmlformats.org/officeDocument/2006/relationships/hyperlink" Target="https://escritoriodeprojetos.com.br/custo-da-qualidade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escritoriodeprojetos.com.br/analise-de-reservas" TargetMode="External"/><Relationship Id="rId20" Type="http://schemas.openxmlformats.org/officeDocument/2006/relationships/hyperlink" Target="https://escritoriodeprojetos.com.br/tecnicas-de-tomada-de-decisao-em-grup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linha-de-base-do-escopo" TargetMode="External"/><Relationship Id="rId11" Type="http://schemas.openxmlformats.org/officeDocument/2006/relationships/hyperlink" Target="https://escritoriodeprojetos.com.br/opiniao-especializada" TargetMode="External"/><Relationship Id="rId5" Type="http://schemas.openxmlformats.org/officeDocument/2006/relationships/hyperlink" Target="https://escritoriodeprojetos.com.br/plano-de-gerenciamento-dos-recursos-humanos" TargetMode="External"/><Relationship Id="rId15" Type="http://schemas.openxmlformats.org/officeDocument/2006/relationships/hyperlink" Target="https://escritoriodeprojetos.com.br/estimativas-de-tr%c3%aas-pontos" TargetMode="External"/><Relationship Id="rId23" Type="http://schemas.openxmlformats.org/officeDocument/2006/relationships/hyperlink" Target="https://escritoriodeprojetos.com.br/documentos-do-projeto" TargetMode="External"/><Relationship Id="rId10" Type="http://schemas.openxmlformats.org/officeDocument/2006/relationships/hyperlink" Target="https://escritoriodeprojetos.com.br/ativos-de-processos-organizacionais" TargetMode="External"/><Relationship Id="rId19" Type="http://schemas.openxmlformats.org/officeDocument/2006/relationships/hyperlink" Target="https://escritoriodeprojetos.com.br/analise-de-proposta-de-fornecedor" TargetMode="External"/><Relationship Id="rId4" Type="http://schemas.openxmlformats.org/officeDocument/2006/relationships/hyperlink" Target="https://escritoriodeprojetos.com.br/plano-de-gerenciamento-dos-custos" TargetMode="External"/><Relationship Id="rId9" Type="http://schemas.openxmlformats.org/officeDocument/2006/relationships/hyperlink" Target="https://escritoriodeprojetos.com.br/fatores-ambientais-da-empresa" TargetMode="External"/><Relationship Id="rId14" Type="http://schemas.openxmlformats.org/officeDocument/2006/relationships/hyperlink" Target="https://escritoriodeprojetos.com.br/estimativa-bottom-up" TargetMode="External"/><Relationship Id="rId22" Type="http://schemas.openxmlformats.org/officeDocument/2006/relationships/hyperlink" Target="https://escritoriodeprojetos.com.br/bases-das-estimativa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ronograma-do-projeto" TargetMode="External"/><Relationship Id="rId13" Type="http://schemas.openxmlformats.org/officeDocument/2006/relationships/hyperlink" Target="https://escritoriodeprojetos.com.br/analise-de-reservas" TargetMode="External"/><Relationship Id="rId18" Type="http://schemas.openxmlformats.org/officeDocument/2006/relationships/hyperlink" Target="https://escritoriodeprojetos.com.br/requisitos-de-recursos-financeiros-do-projeto" TargetMode="External"/><Relationship Id="rId3" Type="http://schemas.openxmlformats.org/officeDocument/2006/relationships/hyperlink" Target="https://escritoriodeprojetos.com.br/determinar-o-orcamento" TargetMode="External"/><Relationship Id="rId7" Type="http://schemas.openxmlformats.org/officeDocument/2006/relationships/hyperlink" Target="https://escritoriodeprojetos.com.br/bases-das-estimativas" TargetMode="External"/><Relationship Id="rId12" Type="http://schemas.openxmlformats.org/officeDocument/2006/relationships/hyperlink" Target="https://escritoriodeprojetos.com.br/agregacao-de-custos" TargetMode="External"/><Relationship Id="rId17" Type="http://schemas.openxmlformats.org/officeDocument/2006/relationships/hyperlink" Target="https://escritoriodeprojetos.com.br/linha-de-base-dos-custos" TargetMode="External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escritoriodeprojetos.com.br/reconciliacao-dos-limites-de-recursos-financei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estimativas-de-custos-das-atividades" TargetMode="External"/><Relationship Id="rId11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linha-de-base-do-escopo" TargetMode="External"/><Relationship Id="rId15" Type="http://schemas.openxmlformats.org/officeDocument/2006/relationships/hyperlink" Target="https://escritoriodeprojetos.com.br/relacoes-historicas" TargetMode="External"/><Relationship Id="rId10" Type="http://schemas.openxmlformats.org/officeDocument/2006/relationships/hyperlink" Target="https://escritoriodeprojetos.com.br/acordos" TargetMode="External"/><Relationship Id="rId19" Type="http://schemas.openxmlformats.org/officeDocument/2006/relationships/hyperlink" Target="https://escritoriodeprojetos.com.br/documentos-do-projeto" TargetMode="External"/><Relationship Id="rId4" Type="http://schemas.openxmlformats.org/officeDocument/2006/relationships/hyperlink" Target="https://escritoriodeprojetos.com.br/plano-de-gerenciamento-dos-custos" TargetMode="External"/><Relationship Id="rId9" Type="http://schemas.openxmlformats.org/officeDocument/2006/relationships/hyperlink" Target="https://escritoriodeprojetos.com.br/calendarios-dos-recursos" TargetMode="External"/><Relationship Id="rId14" Type="http://schemas.openxmlformats.org/officeDocument/2006/relationships/hyperlink" Target="https://escritoriodeprojetos.com.br/opiniao-especializada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gerenciamento-do-valor-agregado" TargetMode="External"/><Relationship Id="rId13" Type="http://schemas.openxmlformats.org/officeDocument/2006/relationships/hyperlink" Target="https://escritoriodeprojetos.com.br/previsoes-de-custo" TargetMode="External"/><Relationship Id="rId3" Type="http://schemas.openxmlformats.org/officeDocument/2006/relationships/hyperlink" Target="https://escritoriodeprojetos.com.br/controlar-os-custos" TargetMode="External"/><Relationship Id="rId7" Type="http://schemas.openxmlformats.org/officeDocument/2006/relationships/hyperlink" Target="https://escritoriodeprojetos.com.br/ativos-de-processos-organizacionais" TargetMode="External"/><Relationship Id="rId12" Type="http://schemas.openxmlformats.org/officeDocument/2006/relationships/hyperlink" Target="https://escritoriodeprojetos.com.br/informacoes-sobre-o-desempenho-do-trabalh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dados-sobre-o-desempenho-do-trabalho" TargetMode="External"/><Relationship Id="rId11" Type="http://schemas.openxmlformats.org/officeDocument/2006/relationships/hyperlink" Target="https://escritoriodeprojetos.com.br/analise-de-reservas" TargetMode="External"/><Relationship Id="rId5" Type="http://schemas.openxmlformats.org/officeDocument/2006/relationships/hyperlink" Target="https://escritoriodeprojetos.com.br/requisitos-de-recursos-financeiros-do-projeto" TargetMode="External"/><Relationship Id="rId15" Type="http://schemas.openxmlformats.org/officeDocument/2006/relationships/hyperlink" Target="https://escritoriodeprojetos.com.br/documentos-do-projeto" TargetMode="External"/><Relationship Id="rId10" Type="http://schemas.openxmlformats.org/officeDocument/2006/relationships/hyperlink" Target="https://escritoriodeprojetos.com.br/software-de-gerenciamento-de-projetos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analise-de-desempenho" TargetMode="External"/><Relationship Id="rId14" Type="http://schemas.openxmlformats.org/officeDocument/2006/relationships/hyperlink" Target="https://escritoriodeprojetos.com.br/solicitacoes-de-mudanca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s://escritoriodeprojetos.com.br/gerenciamento-da-qualidade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encerrar-o-projeto-ou-fase" TargetMode="External"/><Relationship Id="rId3" Type="http://schemas.openxmlformats.org/officeDocument/2006/relationships/hyperlink" Target="https://escritoriodeprojetos.com.br/desenvolver-o-termo-de-abertura-do-projeto" TargetMode="External"/><Relationship Id="rId7" Type="http://schemas.openxmlformats.org/officeDocument/2006/relationships/hyperlink" Target="https://escritoriodeprojetos.com.br/realizar-o-controle-integrado-de-mudancas" TargetMode="External"/><Relationship Id="rId2" Type="http://schemas.openxmlformats.org/officeDocument/2006/relationships/hyperlink" Target="https://escritoriodeprojetos.com.br/gerenciamento-da-integraca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monitorar-e-controlar-o-trabalho-do-projeto" TargetMode="External"/><Relationship Id="rId5" Type="http://schemas.openxmlformats.org/officeDocument/2006/relationships/hyperlink" Target="https://escritoriodeprojetos.com.br/orientar-e-gerenciar-o-trabalho-do-projeto" TargetMode="External"/><Relationship Id="rId4" Type="http://schemas.openxmlformats.org/officeDocument/2006/relationships/hyperlink" Target="https://escritoriodeprojetos.com.br/desenvolver-o-plano-de-gerenciamento-do-projeto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fatores-ambientais-da-empresa" TargetMode="External"/><Relationship Id="rId13" Type="http://schemas.openxmlformats.org/officeDocument/2006/relationships/hyperlink" Target="https://escritoriodeprojetos.com.br/benchmarking" TargetMode="External"/><Relationship Id="rId18" Type="http://schemas.openxmlformats.org/officeDocument/2006/relationships/hyperlink" Target="https://escritoriodeprojetos.com.br/plano-de-gerenciamento-da-qualidade" TargetMode="External"/><Relationship Id="rId3" Type="http://schemas.openxmlformats.org/officeDocument/2006/relationships/hyperlink" Target="https://escritoriodeprojetos.com.br/planejar-o-gerenciamento-da-qualidade" TargetMode="External"/><Relationship Id="rId21" Type="http://schemas.openxmlformats.org/officeDocument/2006/relationships/hyperlink" Target="https://escritoriodeprojetos.com.br/listas-de-verificacao-da-qualidade" TargetMode="External"/><Relationship Id="rId7" Type="http://schemas.openxmlformats.org/officeDocument/2006/relationships/hyperlink" Target="https://escritoriodeprojetos.com.br/documentacao-dos-requisitos" TargetMode="External"/><Relationship Id="rId12" Type="http://schemas.openxmlformats.org/officeDocument/2006/relationships/hyperlink" Target="https://escritoriodeprojetos.com.br/as-sete-ferramentas-basicas-da-qualidade" TargetMode="External"/><Relationship Id="rId17" Type="http://schemas.openxmlformats.org/officeDocument/2006/relationships/hyperlink" Target="https://escritoriodeprojetos.com.br/reunioes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escritoriodeprojetos.com.br/ferramentas-adicionais-de-planejamento-da-qualidade" TargetMode="External"/><Relationship Id="rId20" Type="http://schemas.openxmlformats.org/officeDocument/2006/relationships/hyperlink" Target="https://escritoriodeprojetos.com.br/metricas-da-qualid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registro-dos-riscos" TargetMode="External"/><Relationship Id="rId11" Type="http://schemas.openxmlformats.org/officeDocument/2006/relationships/hyperlink" Target="https://escritoriodeprojetos.com.br/custo-da-qualidade" TargetMode="External"/><Relationship Id="rId5" Type="http://schemas.openxmlformats.org/officeDocument/2006/relationships/hyperlink" Target="https://escritoriodeprojetos.com.br/registro-das-partes-interessadas" TargetMode="External"/><Relationship Id="rId15" Type="http://schemas.openxmlformats.org/officeDocument/2006/relationships/hyperlink" Target="https://escritoriodeprojetos.com.br/amostragem-estatistica" TargetMode="External"/><Relationship Id="rId10" Type="http://schemas.openxmlformats.org/officeDocument/2006/relationships/hyperlink" Target="https://escritoriodeprojetos.com.br/analise-de-custo-beneficio" TargetMode="External"/><Relationship Id="rId19" Type="http://schemas.openxmlformats.org/officeDocument/2006/relationships/hyperlink" Target="https://escritoriodeprojetos.com.br/plano-de-melhorias-no-processo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ativos-de-processos-organizacionais" TargetMode="External"/><Relationship Id="rId14" Type="http://schemas.openxmlformats.org/officeDocument/2006/relationships/hyperlink" Target="https://escritoriodeprojetos.com.br/projeto-de-experimentos" TargetMode="External"/><Relationship Id="rId22" Type="http://schemas.openxmlformats.org/officeDocument/2006/relationships/hyperlink" Target="https://escritoriodeprojetos.com.br/documentos-do-projeto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ocumentos-do-projeto" TargetMode="External"/><Relationship Id="rId13" Type="http://schemas.openxmlformats.org/officeDocument/2006/relationships/hyperlink" Target="https://escritoriodeprojetos.com.br/plano-de-gerenciamento-do-projeto" TargetMode="External"/><Relationship Id="rId3" Type="http://schemas.openxmlformats.org/officeDocument/2006/relationships/hyperlink" Target="https://escritoriodeprojetos.com.br/realizar-a-garantia-da-qualidade" TargetMode="External"/><Relationship Id="rId7" Type="http://schemas.openxmlformats.org/officeDocument/2006/relationships/hyperlink" Target="https://escritoriodeprojetos.com.br/medicoes-do-controle-da-qualidade" TargetMode="External"/><Relationship Id="rId12" Type="http://schemas.openxmlformats.org/officeDocument/2006/relationships/hyperlink" Target="https://escritoriodeprojetos.com.br/solicitacoes-de-mudanc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metricas-da-qualidade" TargetMode="External"/><Relationship Id="rId11" Type="http://schemas.openxmlformats.org/officeDocument/2006/relationships/hyperlink" Target="https://escritoriodeprojetos.com.br/analise-de-processos" TargetMode="External"/><Relationship Id="rId5" Type="http://schemas.openxmlformats.org/officeDocument/2006/relationships/hyperlink" Target="https://escritoriodeprojetos.com.br/plano-de-melhorias-no-processo" TargetMode="External"/><Relationship Id="rId10" Type="http://schemas.openxmlformats.org/officeDocument/2006/relationships/hyperlink" Target="https://escritoriodeprojetos.com.br/auditorias-de-qualidade" TargetMode="External"/><Relationship Id="rId4" Type="http://schemas.openxmlformats.org/officeDocument/2006/relationships/hyperlink" Target="https://escritoriodeprojetos.com.br/plano-de-gerenciamento-da-qualidade" TargetMode="External"/><Relationship Id="rId9" Type="http://schemas.openxmlformats.org/officeDocument/2006/relationships/hyperlink" Target="https://escritoriodeprojetos.com.br/ferramentas-de-qualidade-de-gerenciamento-de-projetos" TargetMode="External"/><Relationship Id="rId14" Type="http://schemas.openxmlformats.org/officeDocument/2006/relationships/hyperlink" Target="https://escritoriodeprojetos.com.br/ativos-de-processos-organizacionais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solicitacoes-de-mudanca" TargetMode="External"/><Relationship Id="rId13" Type="http://schemas.openxmlformats.org/officeDocument/2006/relationships/hyperlink" Target="https://escritoriodeprojetos.com.br/amostragem-estatistica" TargetMode="External"/><Relationship Id="rId3" Type="http://schemas.openxmlformats.org/officeDocument/2006/relationships/hyperlink" Target="https://escritoriodeprojetos.com.br/controlar-a-qualidade" TargetMode="External"/><Relationship Id="rId7" Type="http://schemas.openxmlformats.org/officeDocument/2006/relationships/hyperlink" Target="https://escritoriodeprojetos.com.br/dados-de-desempenho-do-trabalho" TargetMode="External"/><Relationship Id="rId12" Type="http://schemas.openxmlformats.org/officeDocument/2006/relationships/hyperlink" Target="https://escritoriodeprojetos.com.br/as-sete-ferramentas-basicas-da-qualidade" TargetMode="External"/><Relationship Id="rId17" Type="http://schemas.openxmlformats.org/officeDocument/2006/relationships/hyperlink" Target="https://escritoriodeprojetos.com.br/informacoes-sobre-o-desempenho-do-trabalho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escritoriodeprojetos.com.br/medicoes-do-controle-da-qualid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listas-de-verificacao-da-qualidade" TargetMode="External"/><Relationship Id="rId11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metricas-da-qualidade" TargetMode="External"/><Relationship Id="rId15" Type="http://schemas.openxmlformats.org/officeDocument/2006/relationships/hyperlink" Target="https://escritoriodeprojetos.com.br/analise-das-solicitacoes-de-mudanca-aprovadas" TargetMode="External"/><Relationship Id="rId10" Type="http://schemas.openxmlformats.org/officeDocument/2006/relationships/hyperlink" Target="https://escritoriodeprojetos.com.br/documentos-do-projeto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entregas" TargetMode="External"/><Relationship Id="rId14" Type="http://schemas.openxmlformats.org/officeDocument/2006/relationships/hyperlink" Target="https://escritoriodeprojetos.com.br/inspeca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planejar-o-gerenciamento-dos-recursos-humanos" TargetMode="External"/><Relationship Id="rId2" Type="http://schemas.openxmlformats.org/officeDocument/2006/relationships/hyperlink" Target="https://escritoriodeprojetos.com.br/gerenciamento-dos-recursos-human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gerenciar-a-equipe-do-projeto" TargetMode="External"/><Relationship Id="rId5" Type="http://schemas.openxmlformats.org/officeDocument/2006/relationships/hyperlink" Target="https://escritoriodeprojetos.com.br/desenvolver-a-equipe-do-projeto" TargetMode="External"/><Relationship Id="rId4" Type="http://schemas.openxmlformats.org/officeDocument/2006/relationships/hyperlink" Target="https://escritoriodeprojetos.com.br/mobilizar-a-equipe-do-projet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planejar-o-gerenciamento-dos-recursos-humano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gerenciar-a-equipe-do-projeto" TargetMode="External"/><Relationship Id="rId5" Type="http://schemas.openxmlformats.org/officeDocument/2006/relationships/hyperlink" Target="https://escritoriodeprojetos.com.br/desenvolver-a-equipe-do-projeto" TargetMode="External"/><Relationship Id="rId4" Type="http://schemas.openxmlformats.org/officeDocument/2006/relationships/hyperlink" Target="https://escritoriodeprojetos.com.br/mobilizar-a-equipe-do-projeto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organogramas-e-descricoes-de-cargos" TargetMode="External"/><Relationship Id="rId13" Type="http://schemas.openxmlformats.org/officeDocument/2006/relationships/hyperlink" Target="https://escritoriodeprojetos.com.br/plano-de-recursos-humanos" TargetMode="External"/><Relationship Id="rId3" Type="http://schemas.openxmlformats.org/officeDocument/2006/relationships/hyperlink" Target="https://escritoriodeprojetos.com.br/planejar-o-gerenciamento-dos-recursos-humanos" TargetMode="External"/><Relationship Id="rId7" Type="http://schemas.openxmlformats.org/officeDocument/2006/relationships/hyperlink" Target="https://escritoriodeprojetos.com.br/ativos-de-processos-organizacionais" TargetMode="External"/><Relationship Id="rId12" Type="http://schemas.openxmlformats.org/officeDocument/2006/relationships/hyperlink" Target="https://escritoriodeprojetos.com.br/reunio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fatores-ambientais-da-empresa" TargetMode="External"/><Relationship Id="rId11" Type="http://schemas.openxmlformats.org/officeDocument/2006/relationships/hyperlink" Target="https://escritoriodeprojetos.com.br/opiniao-especializada" TargetMode="External"/><Relationship Id="rId5" Type="http://schemas.openxmlformats.org/officeDocument/2006/relationships/hyperlink" Target="https://escritoriodeprojetos.com.br/requisitos-de-recursos-das-atividades" TargetMode="External"/><Relationship Id="rId10" Type="http://schemas.openxmlformats.org/officeDocument/2006/relationships/hyperlink" Target="https://escritoriodeprojetos.com.br/teoria-organizacional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networking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negociacao" TargetMode="External"/><Relationship Id="rId13" Type="http://schemas.openxmlformats.org/officeDocument/2006/relationships/hyperlink" Target="https://escritoriodeprojetos.com.br/calendarios-dos-recursos" TargetMode="External"/><Relationship Id="rId3" Type="http://schemas.openxmlformats.org/officeDocument/2006/relationships/hyperlink" Target="https://escritoriodeprojetos.com.br/mobilizar-a-equipe-do-projeto" TargetMode="External"/><Relationship Id="rId7" Type="http://schemas.openxmlformats.org/officeDocument/2006/relationships/hyperlink" Target="https://escritoriodeprojetos.com.br/pre-designacao" TargetMode="External"/><Relationship Id="rId12" Type="http://schemas.openxmlformats.org/officeDocument/2006/relationships/hyperlink" Target="https://escritoriodeprojetos.com.br/designacoes-do-pessoal-do-projet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ivos-de-processos-organizacionais" TargetMode="External"/><Relationship Id="rId11" Type="http://schemas.openxmlformats.org/officeDocument/2006/relationships/hyperlink" Target="https://escritoriodeprojetos.com.br/analise-de-decisao-envolvendo-criterios-multiplos" TargetMode="External"/><Relationship Id="rId5" Type="http://schemas.openxmlformats.org/officeDocument/2006/relationships/hyperlink" Target="https://escritoriodeprojetos.com.br/fatores-ambientais-da-empresa" TargetMode="External"/><Relationship Id="rId10" Type="http://schemas.openxmlformats.org/officeDocument/2006/relationships/hyperlink" Target="https://escritoriodeprojetos.com.br/equipes-virtuais" TargetMode="External"/><Relationship Id="rId4" Type="http://schemas.openxmlformats.org/officeDocument/2006/relationships/hyperlink" Target="https://escritoriodeprojetos.com.br/plano-de-gerenciamento-dos-recursos-humanos" TargetMode="External"/><Relationship Id="rId9" Type="http://schemas.openxmlformats.org/officeDocument/2006/relationships/hyperlink" Target="https://escritoriodeprojetos.com.br/contratacao" TargetMode="External"/><Relationship Id="rId14" Type="http://schemas.openxmlformats.org/officeDocument/2006/relationships/hyperlink" Target="https://escritoriodeprojetos.com.br/plano-de-gerenciamento-do-projeto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treinamento" TargetMode="External"/><Relationship Id="rId13" Type="http://schemas.openxmlformats.org/officeDocument/2006/relationships/hyperlink" Target="https://escritoriodeprojetos.com.br/ferramentas-de-avaliacao-dos-funcionarios" TargetMode="External"/><Relationship Id="rId3" Type="http://schemas.openxmlformats.org/officeDocument/2006/relationships/hyperlink" Target="https://escritoriodeprojetos.com.br/desenvolver-a-equipe-do-projeto" TargetMode="External"/><Relationship Id="rId7" Type="http://schemas.openxmlformats.org/officeDocument/2006/relationships/hyperlink" Target="https://escritoriodeprojetos.com.br/habilidades-interpessoais" TargetMode="External"/><Relationship Id="rId12" Type="http://schemas.openxmlformats.org/officeDocument/2006/relationships/hyperlink" Target="https://escritoriodeprojetos.com.br/reconhecimento-e-recompensa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alendarios-dos-recursos" TargetMode="External"/><Relationship Id="rId11" Type="http://schemas.openxmlformats.org/officeDocument/2006/relationships/hyperlink" Target="https://escritoriodeprojetos.com.br/agrupamento" TargetMode="External"/><Relationship Id="rId5" Type="http://schemas.openxmlformats.org/officeDocument/2006/relationships/hyperlink" Target="https://escritoriodeprojetos.com.br/designacoes-do-pessoal-do-projeto" TargetMode="External"/><Relationship Id="rId15" Type="http://schemas.openxmlformats.org/officeDocument/2006/relationships/hyperlink" Target="https://escritoriodeprojetos.com.br/fatores-ambientais-da-empresa" TargetMode="External"/><Relationship Id="rId10" Type="http://schemas.openxmlformats.org/officeDocument/2006/relationships/hyperlink" Target="https://escritoriodeprojetos.com.br/regras-basicas" TargetMode="External"/><Relationship Id="rId4" Type="http://schemas.openxmlformats.org/officeDocument/2006/relationships/hyperlink" Target="https://escritoriodeprojetos.com.br/plano-de-gerenciamento-dos-recursos-humanos" TargetMode="External"/><Relationship Id="rId9" Type="http://schemas.openxmlformats.org/officeDocument/2006/relationships/hyperlink" Target="https://escritoriodeprojetos.com.br/atividades-de-construcao-da-equipe" TargetMode="External"/><Relationship Id="rId14" Type="http://schemas.openxmlformats.org/officeDocument/2006/relationships/hyperlink" Target="https://escritoriodeprojetos.com.br/avaliacao-do-desempenho-da-equipe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latorios-de-desempenho-do-trabalho" TargetMode="External"/><Relationship Id="rId13" Type="http://schemas.openxmlformats.org/officeDocument/2006/relationships/hyperlink" Target="https://escritoriodeprojetos.com.br/habilidades-interpessoais" TargetMode="External"/><Relationship Id="rId3" Type="http://schemas.openxmlformats.org/officeDocument/2006/relationships/hyperlink" Target="https://escritoriodeprojetos.com.br/gerenciar-a-equipe-do-projeto" TargetMode="External"/><Relationship Id="rId7" Type="http://schemas.openxmlformats.org/officeDocument/2006/relationships/hyperlink" Target="https://escritoriodeprojetos.com.br/registro-das-questoes" TargetMode="External"/><Relationship Id="rId12" Type="http://schemas.openxmlformats.org/officeDocument/2006/relationships/hyperlink" Target="https://escritoriodeprojetos.com.br/gerenciamento-de-conflitos" TargetMode="External"/><Relationship Id="rId17" Type="http://schemas.openxmlformats.org/officeDocument/2006/relationships/hyperlink" Target="https://escritoriodeprojetos.com.br/fatores-ambientais-da-empresa" TargetMode="External"/><Relationship Id="rId2" Type="http://schemas.openxmlformats.org/officeDocument/2006/relationships/notesSlide" Target="../notesSlides/notesSlide31.xml"/><Relationship Id="rId16" Type="http://schemas.openxmlformats.org/officeDocument/2006/relationships/hyperlink" Target="https://escritoriodeprojetos.com.br/document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valiacao-do-desempenho-da-equipe" TargetMode="External"/><Relationship Id="rId11" Type="http://schemas.openxmlformats.org/officeDocument/2006/relationships/hyperlink" Target="https://escritoriodeprojetos.com.br/avaliacoes-de-desempenho-do-projeto" TargetMode="External"/><Relationship Id="rId5" Type="http://schemas.openxmlformats.org/officeDocument/2006/relationships/hyperlink" Target="https://escritoriodeprojetos.com.br/designacoes-do-pessoal-do-projeto" TargetMode="External"/><Relationship Id="rId15" Type="http://schemas.openxmlformats.org/officeDocument/2006/relationships/hyperlink" Target="https://escritoriodeprojetos.com.br/plano-de-gerenciamento-do-projeto" TargetMode="External"/><Relationship Id="rId10" Type="http://schemas.openxmlformats.org/officeDocument/2006/relationships/hyperlink" Target="https://escritoriodeprojetos.com.br/observacao-e-conversas" TargetMode="External"/><Relationship Id="rId4" Type="http://schemas.openxmlformats.org/officeDocument/2006/relationships/hyperlink" Target="https://escritoriodeprojetos.com.br/plano-de-gerenciamento-dos-recursos-humanos" TargetMode="External"/><Relationship Id="rId9" Type="http://schemas.openxmlformats.org/officeDocument/2006/relationships/hyperlink" Target="https://escritoriodeprojetos.com.br/ativos-de-processos-organizacionais" TargetMode="External"/><Relationship Id="rId14" Type="http://schemas.openxmlformats.org/officeDocument/2006/relationships/hyperlink" Target="https://escritoriodeprojetos.com.br/solicitacoes-de-mudanc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hyperlink" Target="https://escritoriodeprojetos.com.br/gerenciamento-das-comunicacoe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escritoriodeprojetos.com.br/planejar-o-gerenciamento-das-comunica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hyperlink" Target="https://escritoriodeprojetos.com.br/planejar-o-gerenciamento-das-comunica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hyperlink" Target="https://escritoriodeprojetos.com.br/gerenciar-as-comunica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hyperlink" Target="https://escritoriodeprojetos.com.br/gerenciar-as-comunica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hyperlink" Target="https://escritoriodeprojetos.com.br/controlar-as-comunica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hyperlink" Target="https://escritoriodeprojetos.com.br/controlar-as-comunica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ntrolar-os-riscos" TargetMode="External"/><Relationship Id="rId3" Type="http://schemas.openxmlformats.org/officeDocument/2006/relationships/hyperlink" Target="https://escritoriodeprojetos.com.br/planejar-o-gerenciamento-dos-riscos" TargetMode="External"/><Relationship Id="rId7" Type="http://schemas.openxmlformats.org/officeDocument/2006/relationships/hyperlink" Target="https://escritoriodeprojetos.com.br/planejar-as-respostas-aos-riscos" TargetMode="External"/><Relationship Id="rId2" Type="http://schemas.openxmlformats.org/officeDocument/2006/relationships/hyperlink" Target="https://escritoriodeprojetos.com.br/gerenciamento-dos-risc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realizar-a-analise-quantitativa-dos-riscos" TargetMode="External"/><Relationship Id="rId5" Type="http://schemas.openxmlformats.org/officeDocument/2006/relationships/hyperlink" Target="https://escritoriodeprojetos.com.br/realizar-a-analise-qualitativa-dos-riscos" TargetMode="External"/><Relationship Id="rId4" Type="http://schemas.openxmlformats.org/officeDocument/2006/relationships/hyperlink" Target="https://escritoriodeprojetos.com.br/identificar-os-riscos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hyperlink" Target="https://escritoriodeprojetos.com.br/gerenciamento-dos-risc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tivos-de-processos-organizacionais" TargetMode="External"/><Relationship Id="rId3" Type="http://schemas.openxmlformats.org/officeDocument/2006/relationships/hyperlink" Target="https://escritoriodeprojetos.com.br/planejar-o-gerenciamento-dos-riscos" TargetMode="External"/><Relationship Id="rId7" Type="http://schemas.openxmlformats.org/officeDocument/2006/relationships/hyperlink" Target="https://escritoriodeprojetos.com.br/fatores-ambientais-da-empresa" TargetMode="External"/><Relationship Id="rId12" Type="http://schemas.openxmlformats.org/officeDocument/2006/relationships/hyperlink" Target="https://escritoriodeprojetos.com.br/plano-de-gerenciamento-dos-risco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registro-das-partes-interessadas" TargetMode="External"/><Relationship Id="rId11" Type="http://schemas.openxmlformats.org/officeDocument/2006/relationships/hyperlink" Target="https://escritoriodeprojetos.com.br/reunioes" TargetMode="External"/><Relationship Id="rId5" Type="http://schemas.openxmlformats.org/officeDocument/2006/relationships/hyperlink" Target="https://escritoriodeprojetos.com.br/termo-de-abertura-do-projeto" TargetMode="External"/><Relationship Id="rId10" Type="http://schemas.openxmlformats.org/officeDocument/2006/relationships/hyperlink" Target="https://escritoriodeprojetos.com.br/opiniao-especializada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tecnicas-analiticas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plano-de-gerenciamento-dos-recursos-humanos" TargetMode="External"/><Relationship Id="rId13" Type="http://schemas.openxmlformats.org/officeDocument/2006/relationships/hyperlink" Target="https://escritoriodeprojetos.com.br/documentos-do-projeto" TargetMode="External"/><Relationship Id="rId18" Type="http://schemas.openxmlformats.org/officeDocument/2006/relationships/hyperlink" Target="https://escritoriodeprojetos.com.br/analise-de-listas-de-verificacao" TargetMode="External"/><Relationship Id="rId3" Type="http://schemas.openxmlformats.org/officeDocument/2006/relationships/hyperlink" Target="https://escritoriodeprojetos.com.br/identificar-os-riscos" TargetMode="External"/><Relationship Id="rId21" Type="http://schemas.openxmlformats.org/officeDocument/2006/relationships/hyperlink" Target="https://escritoriodeprojetos.com.br/swot" TargetMode="External"/><Relationship Id="rId7" Type="http://schemas.openxmlformats.org/officeDocument/2006/relationships/hyperlink" Target="https://escritoriodeprojetos.com.br/plano-de-gerenciamento-da-qualidade" TargetMode="External"/><Relationship Id="rId12" Type="http://schemas.openxmlformats.org/officeDocument/2006/relationships/hyperlink" Target="https://escritoriodeprojetos.com.br/registro-das-partes-interessadas" TargetMode="External"/><Relationship Id="rId17" Type="http://schemas.openxmlformats.org/officeDocument/2006/relationships/hyperlink" Target="https://escritoriodeprojetos.com.br/tecnicas-de-coleta-de-informacoes" TargetMode="External"/><Relationship Id="rId2" Type="http://schemas.openxmlformats.org/officeDocument/2006/relationships/notesSlide" Target="../notesSlides/notesSlide33.xml"/><Relationship Id="rId16" Type="http://schemas.openxmlformats.org/officeDocument/2006/relationships/hyperlink" Target="https://escritoriodeprojetos.com.br/revisoes-de-documentacao" TargetMode="External"/><Relationship Id="rId20" Type="http://schemas.openxmlformats.org/officeDocument/2006/relationships/hyperlink" Target="https://escritoriodeprojetos.com.br/tecnicas-de-diagram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plano-de-gerenciamento-do-cronograma" TargetMode="External"/><Relationship Id="rId11" Type="http://schemas.openxmlformats.org/officeDocument/2006/relationships/hyperlink" Target="https://escritoriodeprojetos.com.br/estimativas-de-duracao-das-atividades" TargetMode="External"/><Relationship Id="rId5" Type="http://schemas.openxmlformats.org/officeDocument/2006/relationships/hyperlink" Target="https://escritoriodeprojetos.com.br/plano-de-gerenciamento-dos-custos" TargetMode="External"/><Relationship Id="rId15" Type="http://schemas.openxmlformats.org/officeDocument/2006/relationships/hyperlink" Target="https://escritoriodeprojetos.com.br/ativos-de-processos-organizacionais" TargetMode="External"/><Relationship Id="rId23" Type="http://schemas.openxmlformats.org/officeDocument/2006/relationships/hyperlink" Target="https://escritoriodeprojetos.com.br/registro-dos-riscos" TargetMode="External"/><Relationship Id="rId10" Type="http://schemas.openxmlformats.org/officeDocument/2006/relationships/hyperlink" Target="https://escritoriodeprojetos.com.br/estimativas-de-custos-das-atividades" TargetMode="External"/><Relationship Id="rId19" Type="http://schemas.openxmlformats.org/officeDocument/2006/relationships/hyperlink" Target="https://escritoriodeprojetos.com.br/analise-de-premissas" TargetMode="External"/><Relationship Id="rId4" Type="http://schemas.openxmlformats.org/officeDocument/2006/relationships/hyperlink" Target="https://escritoriodeprojetos.com.br/plano-de-gerenciamento-dos-riscos" TargetMode="External"/><Relationship Id="rId9" Type="http://schemas.openxmlformats.org/officeDocument/2006/relationships/hyperlink" Target="https://escritoriodeprojetos.com.br/linha-de-base-do-escopo" TargetMode="External"/><Relationship Id="rId14" Type="http://schemas.openxmlformats.org/officeDocument/2006/relationships/hyperlink" Target="https://escritoriodeprojetos.com.br/fatores-ambientais-da-empresa" TargetMode="External"/><Relationship Id="rId22" Type="http://schemas.openxmlformats.org/officeDocument/2006/relationships/hyperlink" Target="https://escritoriodeprojetos.com.br/opiniao-especializad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escritoriodeprojetos.com.br/desenvolver-o-termo-de-abertura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tivos-de-processos-organizacionais" TargetMode="External"/><Relationship Id="rId13" Type="http://schemas.openxmlformats.org/officeDocument/2006/relationships/hyperlink" Target="https://escritoriodeprojetos.com.br/avaliacao-da-urgencia-dos-riscos" TargetMode="External"/><Relationship Id="rId3" Type="http://schemas.openxmlformats.org/officeDocument/2006/relationships/hyperlink" Target="https://escritoriodeprojetos.com.br/realizar-a-analise-qualitativa-dos-riscos" TargetMode="External"/><Relationship Id="rId7" Type="http://schemas.openxmlformats.org/officeDocument/2006/relationships/hyperlink" Target="https://escritoriodeprojetos.com.br/fatores-ambientais-da-empresa" TargetMode="External"/><Relationship Id="rId12" Type="http://schemas.openxmlformats.org/officeDocument/2006/relationships/hyperlink" Target="https://escritoriodeprojetos.com.br/categorizacao-de-risco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registro-dos-riscos" TargetMode="External"/><Relationship Id="rId11" Type="http://schemas.openxmlformats.org/officeDocument/2006/relationships/hyperlink" Target="https://escritoriodeprojetos.com.br/avaliacao-de-qualidade-dos-dados-sobre-riscos" TargetMode="External"/><Relationship Id="rId5" Type="http://schemas.openxmlformats.org/officeDocument/2006/relationships/hyperlink" Target="https://escritoriodeprojetos.com.br/linha-de-base-do-escopo" TargetMode="External"/><Relationship Id="rId15" Type="http://schemas.openxmlformats.org/officeDocument/2006/relationships/hyperlink" Target="https://escritoriodeprojetos.com.br/documentos-do-projeto" TargetMode="External"/><Relationship Id="rId10" Type="http://schemas.openxmlformats.org/officeDocument/2006/relationships/hyperlink" Target="https://escritoriodeprojetos.com.br/matriz-de-probabilidade-e-impacto" TargetMode="External"/><Relationship Id="rId4" Type="http://schemas.openxmlformats.org/officeDocument/2006/relationships/hyperlink" Target="https://escritoriodeprojetos.com.br/plano-de-gerenciamento-dos-riscos" TargetMode="External"/><Relationship Id="rId9" Type="http://schemas.openxmlformats.org/officeDocument/2006/relationships/hyperlink" Target="https://escritoriodeprojetos.com.br/avaliacao-de-probabilidade-e-impacto-dos-riscos" TargetMode="External"/><Relationship Id="rId14" Type="http://schemas.openxmlformats.org/officeDocument/2006/relationships/hyperlink" Target="https://escritoriodeprojetos.com.br/opiniao-especializada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fatores-ambientais-da-empresa" TargetMode="External"/><Relationship Id="rId13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realizar-a-analise-quantitativa-dos-riscos" TargetMode="External"/><Relationship Id="rId7" Type="http://schemas.openxmlformats.org/officeDocument/2006/relationships/hyperlink" Target="https://escritoriodeprojetos.com.br/registro-dos-riscos" TargetMode="External"/><Relationship Id="rId12" Type="http://schemas.openxmlformats.org/officeDocument/2006/relationships/hyperlink" Target="https://escritoriodeprojetos.com.br/opiniao-especializad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plano-de-gerenciamento-do-cronograma" TargetMode="External"/><Relationship Id="rId11" Type="http://schemas.openxmlformats.org/officeDocument/2006/relationships/hyperlink" Target="https://escritoriodeprojetos.com.br/tecnicas-de-modelagem-e-analise-quantitativa-de-riscos" TargetMode="External"/><Relationship Id="rId5" Type="http://schemas.openxmlformats.org/officeDocument/2006/relationships/hyperlink" Target="https://escritoriodeprojetos.com.br/plano-de-gerenciamento-dos-custos" TargetMode="External"/><Relationship Id="rId10" Type="http://schemas.openxmlformats.org/officeDocument/2006/relationships/hyperlink" Target="https://escritoriodeprojetos.com.br/tecnicas-de-coleta-e-apresentacao-de-dados" TargetMode="External"/><Relationship Id="rId4" Type="http://schemas.openxmlformats.org/officeDocument/2006/relationships/hyperlink" Target="https://escritoriodeprojetos.com.br/plano-de-gerenciamento-dos-riscos" TargetMode="External"/><Relationship Id="rId9" Type="http://schemas.openxmlformats.org/officeDocument/2006/relationships/hyperlink" Target="https://escritoriodeprojetos.com.br/ativos-de-processos-organizacionais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estrategias-de-respostas-de-contingencia" TargetMode="External"/><Relationship Id="rId3" Type="http://schemas.openxmlformats.org/officeDocument/2006/relationships/hyperlink" Target="https://escritoriodeprojetos.com.br/planejar-as-respostas-aos-riscos" TargetMode="External"/><Relationship Id="rId7" Type="http://schemas.openxmlformats.org/officeDocument/2006/relationships/hyperlink" Target="https://escritoriodeprojetos.com.br/estrategias-para-riscos-positivos-ou-oportunidad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estrategias-para-riscos-negativos-ou-ameacas" TargetMode="External"/><Relationship Id="rId11" Type="http://schemas.openxmlformats.org/officeDocument/2006/relationships/hyperlink" Target="https://escritoriodeprojetos.com.br/documentos-do-projeto" TargetMode="External"/><Relationship Id="rId5" Type="http://schemas.openxmlformats.org/officeDocument/2006/relationships/hyperlink" Target="https://escritoriodeprojetos.com.br/registro-dos-riscos" TargetMode="External"/><Relationship Id="rId10" Type="http://schemas.openxmlformats.org/officeDocument/2006/relationships/hyperlink" Target="https://escritoriodeprojetos.com.br/plano-de-gerenciamento-do-projeto" TargetMode="External"/><Relationship Id="rId4" Type="http://schemas.openxmlformats.org/officeDocument/2006/relationships/hyperlink" Target="https://escritoriodeprojetos.com.br/plano-de-gerenciamento-dos-riscos" TargetMode="External"/><Relationship Id="rId9" Type="http://schemas.openxmlformats.org/officeDocument/2006/relationships/hyperlink" Target="https://escritoriodeprojetos.com.br/opiniao-especializada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relatorios-de-desempenho" TargetMode="External"/><Relationship Id="rId13" Type="http://schemas.openxmlformats.org/officeDocument/2006/relationships/hyperlink" Target="https://escritoriodeprojetos.com.br/analise-de-reservas" TargetMode="External"/><Relationship Id="rId3" Type="http://schemas.openxmlformats.org/officeDocument/2006/relationships/hyperlink" Target="https://escritoriodeprojetos.com.br/monitorar-e-controlar-os-riscos" TargetMode="External"/><Relationship Id="rId7" Type="http://schemas.openxmlformats.org/officeDocument/2006/relationships/hyperlink" Target="https://escritoriodeprojetos.com.br/informacoes-sobre-o-desempenho-do-trabalho" TargetMode="External"/><Relationship Id="rId12" Type="http://schemas.openxmlformats.org/officeDocument/2006/relationships/hyperlink" Target="https://escritoriodeprojetos.com.br/medicao-de-desempenho-tecnico" TargetMode="External"/><Relationship Id="rId17" Type="http://schemas.openxmlformats.org/officeDocument/2006/relationships/hyperlink" Target="https://escritoriodeprojetos.com.br/ativos-de-processos-organizacionais" TargetMode="External"/><Relationship Id="rId2" Type="http://schemas.openxmlformats.org/officeDocument/2006/relationships/notesSlide" Target="../notesSlides/notesSlide37.xml"/><Relationship Id="rId16" Type="http://schemas.openxmlformats.org/officeDocument/2006/relationships/hyperlink" Target="https://escritoriodeprojetos.com.br/documento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dados-sobre-o-desempenho-do-trabalho" TargetMode="External"/><Relationship Id="rId11" Type="http://schemas.openxmlformats.org/officeDocument/2006/relationships/hyperlink" Target="https://escritoriodeprojetos.com.br/analises-de-variacao-e-tendencias" TargetMode="External"/><Relationship Id="rId5" Type="http://schemas.openxmlformats.org/officeDocument/2006/relationships/hyperlink" Target="https://escritoriodeprojetos.com.br/registro-dos-riscos" TargetMode="External"/><Relationship Id="rId15" Type="http://schemas.openxmlformats.org/officeDocument/2006/relationships/hyperlink" Target="https://escritoriodeprojetos.com.br/solicitacoes-de-mudanca" TargetMode="External"/><Relationship Id="rId10" Type="http://schemas.openxmlformats.org/officeDocument/2006/relationships/hyperlink" Target="https://escritoriodeprojetos.com.br/auditorias-de-riscos" TargetMode="External"/><Relationship Id="rId4" Type="http://schemas.openxmlformats.org/officeDocument/2006/relationships/hyperlink" Target="https://escritoriodeprojetos.com.br/plano-de-gerenciamento-do-projeto" TargetMode="External"/><Relationship Id="rId9" Type="http://schemas.openxmlformats.org/officeDocument/2006/relationships/hyperlink" Target="https://escritoriodeprojetos.com.br/reavaliacao-de-riscos" TargetMode="External"/><Relationship Id="rId14" Type="http://schemas.openxmlformats.org/officeDocument/2006/relationships/hyperlink" Target="https://escritoriodeprojetos.com.br/reunioe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planejar-o-gerenciamento-das-aquisicoes" TargetMode="External"/><Relationship Id="rId2" Type="http://schemas.openxmlformats.org/officeDocument/2006/relationships/hyperlink" Target="https://escritoriodeprojetos.com.br/gerenciamento-das-aquisicoe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encerrar-as-aquisicoes" TargetMode="External"/><Relationship Id="rId5" Type="http://schemas.openxmlformats.org/officeDocument/2006/relationships/hyperlink" Target="https://escritoriodeprojetos.com.br/controlar-as-aquisicoes" TargetMode="External"/><Relationship Id="rId4" Type="http://schemas.openxmlformats.org/officeDocument/2006/relationships/hyperlink" Target="https://escritoriodeprojetos.com.br/conduzir-as-aquisicoe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hyperlink" Target="https://escritoriodeprojetos.com.br/gerenciamento-das-aquisicoe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estimativas-de-custos-das-atividades" TargetMode="External"/><Relationship Id="rId13" Type="http://schemas.openxmlformats.org/officeDocument/2006/relationships/hyperlink" Target="https://escritoriodeprojetos.com.br/opiniao-especializada" TargetMode="External"/><Relationship Id="rId18" Type="http://schemas.openxmlformats.org/officeDocument/2006/relationships/hyperlink" Target="https://escritoriodeprojetos.com.br/documentos-de-aquisicao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solicitacoes-de-mudanca" TargetMode="External"/><Relationship Id="rId7" Type="http://schemas.openxmlformats.org/officeDocument/2006/relationships/hyperlink" Target="https://escritoriodeprojetos.com.br/cronograma-do-projeto" TargetMode="External"/><Relationship Id="rId12" Type="http://schemas.openxmlformats.org/officeDocument/2006/relationships/hyperlink" Target="https://escritoriodeprojetos.com.br/analise-de-fazer-ou-comprar" TargetMode="External"/><Relationship Id="rId17" Type="http://schemas.openxmlformats.org/officeDocument/2006/relationships/hyperlink" Target="https://escritoriodeprojetos.com.br/especificacao-do-trabalho-das-aquisicoes" TargetMode="External"/><Relationship Id="rId2" Type="http://schemas.openxmlformats.org/officeDocument/2006/relationships/hyperlink" Target="https://escritoriodeprojetos.com.br/planejar-o-gerenciamento-das-aquisicoes" TargetMode="External"/><Relationship Id="rId16" Type="http://schemas.openxmlformats.org/officeDocument/2006/relationships/hyperlink" Target="https://escritoriodeprojetos.com.br/plano-de-gerenciamento-das-aquisicoes" TargetMode="External"/><Relationship Id="rId20" Type="http://schemas.openxmlformats.org/officeDocument/2006/relationships/hyperlink" Target="https://escritoriodeprojetos.com.br/decisoes-de-fazer-ou-compr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requisitos-de-recursos-das-atividades" TargetMode="External"/><Relationship Id="rId11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registro-dos-riscos" TargetMode="External"/><Relationship Id="rId15" Type="http://schemas.openxmlformats.org/officeDocument/2006/relationships/hyperlink" Target="https://escritoriodeprojetos.com.br/reunioes" TargetMode="External"/><Relationship Id="rId10" Type="http://schemas.openxmlformats.org/officeDocument/2006/relationships/hyperlink" Target="https://escritoriodeprojetos.com.br/fatores-ambientais-da-empresa" TargetMode="External"/><Relationship Id="rId19" Type="http://schemas.openxmlformats.org/officeDocument/2006/relationships/hyperlink" Target="https://escritoriodeprojetos.com.br/criterios-para-selecao-de-fontes" TargetMode="External"/><Relationship Id="rId4" Type="http://schemas.openxmlformats.org/officeDocument/2006/relationships/hyperlink" Target="https://escritoriodeprojetos.com.br/documentacao-dos-requisitos" TargetMode="External"/><Relationship Id="rId9" Type="http://schemas.openxmlformats.org/officeDocument/2006/relationships/hyperlink" Target="https://escritoriodeprojetos.com.br/registro-das-partes-interessadas" TargetMode="External"/><Relationship Id="rId14" Type="http://schemas.openxmlformats.org/officeDocument/2006/relationships/hyperlink" Target="https://escritoriodeprojetos.com.br/pesquisa-de-mercado" TargetMode="External"/><Relationship Id="rId22" Type="http://schemas.openxmlformats.org/officeDocument/2006/relationships/hyperlink" Target="https://escritoriodeprojetos.com.br/documentos-do-projeto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ecisoes-de-fazer-ou-comprar" TargetMode="External"/><Relationship Id="rId13" Type="http://schemas.openxmlformats.org/officeDocument/2006/relationships/hyperlink" Target="https://escritoriodeprojetos.com.br/estimativas-independentes" TargetMode="External"/><Relationship Id="rId18" Type="http://schemas.openxmlformats.org/officeDocument/2006/relationships/hyperlink" Target="https://escritoriodeprojetos.com.br/fornecedores-selecionados" TargetMode="External"/><Relationship Id="rId3" Type="http://schemas.openxmlformats.org/officeDocument/2006/relationships/hyperlink" Target="https://escritoriodeprojetos.com.br/plano-de-gerenciamento-das-aquisicoes" TargetMode="External"/><Relationship Id="rId21" Type="http://schemas.openxmlformats.org/officeDocument/2006/relationships/hyperlink" Target="https://escritoriodeprojetos.com.br/solicitacoes-de-mudanca" TargetMode="External"/><Relationship Id="rId7" Type="http://schemas.openxmlformats.org/officeDocument/2006/relationships/hyperlink" Target="https://escritoriodeprojetos.com.br/documentos-do-projeto" TargetMode="External"/><Relationship Id="rId12" Type="http://schemas.openxmlformats.org/officeDocument/2006/relationships/hyperlink" Target="https://escritoriodeprojetos.com.br/tecnicas-de-avaliacao-de-propostas" TargetMode="External"/><Relationship Id="rId17" Type="http://schemas.openxmlformats.org/officeDocument/2006/relationships/hyperlink" Target="https://escritoriodeprojetos.com.br/negociacoes-das-aquisicoes" TargetMode="External"/><Relationship Id="rId2" Type="http://schemas.openxmlformats.org/officeDocument/2006/relationships/hyperlink" Target="https://escritoriodeprojetos.com.br/conduzir-as-aquisicoes" TargetMode="External"/><Relationship Id="rId16" Type="http://schemas.openxmlformats.org/officeDocument/2006/relationships/hyperlink" Target="https://escritoriodeprojetos.com.br/tecnicas-analiticas" TargetMode="External"/><Relationship Id="rId20" Type="http://schemas.openxmlformats.org/officeDocument/2006/relationships/hyperlink" Target="https://escritoriodeprojetos.com.br/calendarios-dos-recurs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propostas-dos-fornecedores" TargetMode="External"/><Relationship Id="rId11" Type="http://schemas.openxmlformats.org/officeDocument/2006/relationships/hyperlink" Target="https://escritoriodeprojetos.com.br/reunioes-com-licitantes" TargetMode="External"/><Relationship Id="rId5" Type="http://schemas.openxmlformats.org/officeDocument/2006/relationships/hyperlink" Target="https://escritoriodeprojetos.com.br/criterios-para-selecao-de-fontes" TargetMode="External"/><Relationship Id="rId15" Type="http://schemas.openxmlformats.org/officeDocument/2006/relationships/hyperlink" Target="https://escritoriodeprojetos.com.br/publicidade" TargetMode="External"/><Relationship Id="rId10" Type="http://schemas.openxmlformats.org/officeDocument/2006/relationships/hyperlink" Target="https://escritoriodeprojetos.com.br/ativos-de-processos-organizacionais" TargetMode="External"/><Relationship Id="rId19" Type="http://schemas.openxmlformats.org/officeDocument/2006/relationships/hyperlink" Target="https://escritoriodeprojetos.com.br/acordos" TargetMode="External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hyperlink" Target="https://escritoriodeprojetos.com.br/declaracoes-do-trabalho-das-aquisicoes" TargetMode="External"/><Relationship Id="rId14" Type="http://schemas.openxmlformats.org/officeDocument/2006/relationships/hyperlink" Target="https://escritoriodeprojetos.com.br/opiniao-especializada" TargetMode="External"/><Relationship Id="rId22" Type="http://schemas.openxmlformats.org/officeDocument/2006/relationships/hyperlink" Target="https://escritoriodeprojetos.com.br/plano-de-gerenciamento-do-projeto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ados-de-desempenho-do-trabalho" TargetMode="External"/><Relationship Id="rId13" Type="http://schemas.openxmlformats.org/officeDocument/2006/relationships/hyperlink" Target="https://escritoriodeprojetos.com.br/relatorios-de-desempenho" TargetMode="External"/><Relationship Id="rId18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relatorios-de-desempenho-do-trabalho" TargetMode="External"/><Relationship Id="rId12" Type="http://schemas.openxmlformats.org/officeDocument/2006/relationships/hyperlink" Target="https://escritoriodeprojetos.com.br/auditorias-de-aquisicoes" TargetMode="External"/><Relationship Id="rId17" Type="http://schemas.openxmlformats.org/officeDocument/2006/relationships/hyperlink" Target="https://escritoriodeprojetos.com.br/informacoes-sobre-o-desempenho-do-trabalho" TargetMode="External"/><Relationship Id="rId2" Type="http://schemas.openxmlformats.org/officeDocument/2006/relationships/hyperlink" Target="https://escritoriodeprojetos.com.br/controlar-as-aquisicoes" TargetMode="External"/><Relationship Id="rId16" Type="http://schemas.openxmlformats.org/officeDocument/2006/relationships/hyperlink" Target="https://escritoriodeprojetos.com.br/sistema-de-gerenciamento-de-regist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solicitacoes-de-mudanca" TargetMode="External"/><Relationship Id="rId11" Type="http://schemas.openxmlformats.org/officeDocument/2006/relationships/hyperlink" Target="https://escritoriodeprojetos.com.br/inspecao" TargetMode="External"/><Relationship Id="rId5" Type="http://schemas.openxmlformats.org/officeDocument/2006/relationships/hyperlink" Target="https://escritoriodeprojetos.com.br/acordos" TargetMode="External"/><Relationship Id="rId15" Type="http://schemas.openxmlformats.org/officeDocument/2006/relationships/hyperlink" Target="https://escritoriodeprojetos.com.br/administracao-de-reivindicacoes" TargetMode="External"/><Relationship Id="rId10" Type="http://schemas.openxmlformats.org/officeDocument/2006/relationships/hyperlink" Target="https://escritoriodeprojetos.com.br/analise-de-desempenho-das-aquisicoes" TargetMode="External"/><Relationship Id="rId19" Type="http://schemas.openxmlformats.org/officeDocument/2006/relationships/hyperlink" Target="https://escritoriodeprojetos.com.br/ativos-de-processos-organizacionais" TargetMode="External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hyperlink" Target="https://escritoriodeprojetos.com.br/sistema-de-controle-de-mudancas-no-contrato" TargetMode="External"/><Relationship Id="rId14" Type="http://schemas.openxmlformats.org/officeDocument/2006/relationships/hyperlink" Target="https://escritoriodeprojetos.com.br/sistemas-de-pagamento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opiniao-especializada" TargetMode="External"/><Relationship Id="rId3" Type="http://schemas.openxmlformats.org/officeDocument/2006/relationships/hyperlink" Target="https://escritoriodeprojetos.com.br/especificacao-do-trabalho-do-projeto" TargetMode="External"/><Relationship Id="rId7" Type="http://schemas.openxmlformats.org/officeDocument/2006/relationships/hyperlink" Target="https://escritoriodeprojetos.com.br/ativos-de-processos-organizacionais" TargetMode="External"/><Relationship Id="rId2" Type="http://schemas.openxmlformats.org/officeDocument/2006/relationships/hyperlink" Target="https://escritoriodeprojetos.com.br/desenvolver-o-termo-de-abertura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fatores-ambientais-da-empresa" TargetMode="External"/><Relationship Id="rId5" Type="http://schemas.openxmlformats.org/officeDocument/2006/relationships/hyperlink" Target="https://escritoriodeprojetos.com.br/contrato" TargetMode="External"/><Relationship Id="rId10" Type="http://schemas.openxmlformats.org/officeDocument/2006/relationships/hyperlink" Target="https://escritoriodeprojetos.com.br/termo-de-abertura-do-projeto" TargetMode="External"/><Relationship Id="rId4" Type="http://schemas.openxmlformats.org/officeDocument/2006/relationships/hyperlink" Target="https://escritoriodeprojetos.com.br/business-case" TargetMode="External"/><Relationship Id="rId9" Type="http://schemas.openxmlformats.org/officeDocument/2006/relationships/hyperlink" Target="https://escritoriodeprojetos.com.br/tecnicas-de-facilitacao" TargetMode="Externa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quisicoes-encerradas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sistema-de-gerenciamento-de-registros" TargetMode="External"/><Relationship Id="rId2" Type="http://schemas.openxmlformats.org/officeDocument/2006/relationships/hyperlink" Target="https://escritoriodeprojetos.com.br/encerrar-as-aquisi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negociacoes-das-aquisicoes" TargetMode="External"/><Relationship Id="rId5" Type="http://schemas.openxmlformats.org/officeDocument/2006/relationships/hyperlink" Target="https://escritoriodeprojetos.com.br/auditorias-de-aquisicoes" TargetMode="External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hyperlink" Target="https://escritoriodeprojetos.com.br/ativos-de-processos-organizacionais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identificar-as-partes-interessadas" TargetMode="External"/><Relationship Id="rId2" Type="http://schemas.openxmlformats.org/officeDocument/2006/relationships/hyperlink" Target="https://escritoriodeprojetos.com.br/gerenciamento-das-partes-interessada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ntrolar-o-engajamento-das-partes-interessadas" TargetMode="External"/><Relationship Id="rId5" Type="http://schemas.openxmlformats.org/officeDocument/2006/relationships/hyperlink" Target="https://escritoriodeprojetos.com.br/gerenciar-o-engajamento-das-partes-interessadas" TargetMode="External"/><Relationship Id="rId4" Type="http://schemas.openxmlformats.org/officeDocument/2006/relationships/hyperlink" Target="https://escritoriodeprojetos.com.br/planejar-o-gerenciamento-das-partes-interessada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identificar-as-partes-interessadas" TargetMode="External"/><Relationship Id="rId2" Type="http://schemas.openxmlformats.org/officeDocument/2006/relationships/hyperlink" Target="https://escritoriodeprojetos.com.br/gerenciamento-das-partes-interessada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ntrolar-o-engajamento-das-partes-interessadas" TargetMode="External"/><Relationship Id="rId5" Type="http://schemas.openxmlformats.org/officeDocument/2006/relationships/hyperlink" Target="https://escritoriodeprojetos.com.br/gerenciar-o-engajamento-das-partes-interessadas" TargetMode="External"/><Relationship Id="rId4" Type="http://schemas.openxmlformats.org/officeDocument/2006/relationships/hyperlink" Target="https://escritoriodeprojetos.com.br/planejar-o-gerenciamento-das-partes-interessadas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hyperlink" Target="https://escritoriodeprojetos.com.br/identificar-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hyperlink" Target="https://escritoriodeprojetos.com.br/identificar-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hyperlink" Target="https://escritoriodeprojetos.com.br/planejar-o-gerenci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hyperlink" Target="https://escritoriodeprojetos.com.br/planejar-o-gerenci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hyperlink" Target="https://escritoriodeprojetos.com.br/planejar-o-gerenci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hyperlink" Target="https://escritoriodeprojetos.com.br/gerenciar-o-engaj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hyperlink" Target="https://escritoriodeprojetos.com.br/controlar-o-engajamento-das-partes-interessa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escritoriodeprojetos.com.br/desenvolver-o-plano-de-gerenciament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Introdu%C3%A7%C3%A3o-Gerenciamento-Projetos-Livros-Escrit%C3%B3rio-ebook/dp/B072BX5K75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critoriodeprojetos.com.br/guia-de-gerenciamento-de-projetos" TargetMode="External"/></Relationships>
</file>

<file path=ppt/slides/_rels/slide81.xml.rels><?xml version="1.0" encoding="UTF-8" standalone="yes"?>
<Relationships xmlns="http://schemas.openxmlformats.org/package/2006/relationships"><Relationship Id="rId117" Type="http://schemas.openxmlformats.org/officeDocument/2006/relationships/hyperlink" Target="https://escritoriodeprojetos.com.br/registro-das-partes-interessadas" TargetMode="External"/><Relationship Id="rId21" Type="http://schemas.openxmlformats.org/officeDocument/2006/relationships/hyperlink" Target="https://escritoriodeprojetos.com.br/estimar-as-duracoes-das-atividades" TargetMode="External"/><Relationship Id="rId63" Type="http://schemas.openxmlformats.org/officeDocument/2006/relationships/hyperlink" Target="https://escritoriodeprojetos.com.br/ativos-de-processos-organizacionais" TargetMode="External"/><Relationship Id="rId159" Type="http://schemas.openxmlformats.org/officeDocument/2006/relationships/hyperlink" Target="https://escritoriodeprojetos.com.br/questionarios-e-pesquisas" TargetMode="External"/><Relationship Id="rId170" Type="http://schemas.openxmlformats.org/officeDocument/2006/relationships/hyperlink" Target="https://escritoriodeprojetos.com.br/determinacao-de-dependencias" TargetMode="External"/><Relationship Id="rId226" Type="http://schemas.openxmlformats.org/officeDocument/2006/relationships/hyperlink" Target="https://escritoriodeprojetos.com.br/regras-basicas" TargetMode="External"/><Relationship Id="rId268" Type="http://schemas.openxmlformats.org/officeDocument/2006/relationships/hyperlink" Target="https://escritoriodeprojetos.com.br/negociacoes-das-aquisicoes" TargetMode="External"/><Relationship Id="rId32" Type="http://schemas.openxmlformats.org/officeDocument/2006/relationships/hyperlink" Target="https://escritoriodeprojetos.com.br/controlar-a-qualidade" TargetMode="External"/><Relationship Id="rId74" Type="http://schemas.openxmlformats.org/officeDocument/2006/relationships/hyperlink" Target="https://escritoriodeprojetos.com.br/decisoes-de-fazer-ou-comprar" TargetMode="External"/><Relationship Id="rId128" Type="http://schemas.openxmlformats.org/officeDocument/2006/relationships/hyperlink" Target="https://escritoriodeprojetos.com.br/comunicacoes-do-projeto" TargetMode="External"/><Relationship Id="rId5" Type="http://schemas.openxmlformats.org/officeDocument/2006/relationships/hyperlink" Target="https://escritoriodeprojetos.com.br/orientar-e-gerenciar-o-trabalho-do-projeto" TargetMode="External"/><Relationship Id="rId95" Type="http://schemas.openxmlformats.org/officeDocument/2006/relationships/hyperlink" Target="https://escritoriodeprojetos.com.br/linha-de-base-do-escopo" TargetMode="External"/><Relationship Id="rId160" Type="http://schemas.openxmlformats.org/officeDocument/2006/relationships/hyperlink" Target="https://escritoriodeprojetos.com.br/observacoes" TargetMode="External"/><Relationship Id="rId181" Type="http://schemas.openxmlformats.org/officeDocument/2006/relationships/hyperlink" Target="https://escritoriodeprojetos.com.br/metodo-do-caminho-critico" TargetMode="External"/><Relationship Id="rId216" Type="http://schemas.openxmlformats.org/officeDocument/2006/relationships/hyperlink" Target="https://escritoriodeprojetos.com.br/pre-designacao" TargetMode="External"/><Relationship Id="rId237" Type="http://schemas.openxmlformats.org/officeDocument/2006/relationships/hyperlink" Target="https://escritoriodeprojetos.com.br/relatorios-de-desempenho" TargetMode="External"/><Relationship Id="rId258" Type="http://schemas.openxmlformats.org/officeDocument/2006/relationships/hyperlink" Target="https://escritoriodeprojetos.com.br/analises-de-variacao-e-tendencias" TargetMode="External"/><Relationship Id="rId22" Type="http://schemas.openxmlformats.org/officeDocument/2006/relationships/hyperlink" Target="https://escritoriodeprojetos.com.br/desenvolver-o-cronograma" TargetMode="External"/><Relationship Id="rId43" Type="http://schemas.openxmlformats.org/officeDocument/2006/relationships/hyperlink" Target="https://escritoriodeprojetos.com.br/planejar-o-gerenciamento-dos-riscos" TargetMode="External"/><Relationship Id="rId64" Type="http://schemas.openxmlformats.org/officeDocument/2006/relationships/hyperlink" Target="https://escritoriodeprojetos.com.br/atributos-das-atividades" TargetMode="External"/><Relationship Id="rId118" Type="http://schemas.openxmlformats.org/officeDocument/2006/relationships/hyperlink" Target="https://escritoriodeprojetos.com.br/registro-das-questoes" TargetMode="External"/><Relationship Id="rId139" Type="http://schemas.openxmlformats.org/officeDocument/2006/relationships/hyperlink" Target="https://escritoriodeprojetos.com.br/habilidades-interpessoais" TargetMode="External"/><Relationship Id="rId85" Type="http://schemas.openxmlformats.org/officeDocument/2006/relationships/hyperlink" Target="https://escritoriodeprojetos.com.br/entregas" TargetMode="External"/><Relationship Id="rId150" Type="http://schemas.openxmlformats.org/officeDocument/2006/relationships/hyperlink" Target="https://escritoriodeprojetos.com.br/tecnicas-de-tomada-de-decisao-em-grupo" TargetMode="External"/><Relationship Id="rId171" Type="http://schemas.openxmlformats.org/officeDocument/2006/relationships/hyperlink" Target="https://escritoriodeprojetos.com.br/aplicacao-de-antecipacoes-e-esperas" TargetMode="External"/><Relationship Id="rId192" Type="http://schemas.openxmlformats.org/officeDocument/2006/relationships/hyperlink" Target="https://escritoriodeprojetos.com.br/reconciliacao-dos-limites-de-recursos-financeiros" TargetMode="External"/><Relationship Id="rId206" Type="http://schemas.openxmlformats.org/officeDocument/2006/relationships/hyperlink" Target="https://escritoriodeprojetos.com.br/amostragem-estatistica" TargetMode="External"/><Relationship Id="rId227" Type="http://schemas.openxmlformats.org/officeDocument/2006/relationships/hyperlink" Target="https://escritoriodeprojetos.com.br/agrupamento" TargetMode="External"/><Relationship Id="rId248" Type="http://schemas.openxmlformats.org/officeDocument/2006/relationships/hyperlink" Target="https://escritoriodeprojetos.com.br/avaliacao-de-qualidade-dos-dados-sobre-riscos" TargetMode="External"/><Relationship Id="rId269" Type="http://schemas.openxmlformats.org/officeDocument/2006/relationships/hyperlink" Target="https://escritoriodeprojetos.com.br/auditorias-de-aquisicoes" TargetMode="External"/><Relationship Id="rId12" Type="http://schemas.openxmlformats.org/officeDocument/2006/relationships/hyperlink" Target="https://escritoriodeprojetos.com.br/definir-o-escopo" TargetMode="External"/><Relationship Id="rId33" Type="http://schemas.openxmlformats.org/officeDocument/2006/relationships/hyperlink" Target="https://escritoriodeprojetos.com.br/gerenciamento-dos-recursos-humanos-do-projeto" TargetMode="External"/><Relationship Id="rId108" Type="http://schemas.openxmlformats.org/officeDocument/2006/relationships/hyperlink" Target="https://escritoriodeprojetos.com.br/plano-de-gerenciamento-do-projeto" TargetMode="External"/><Relationship Id="rId129" Type="http://schemas.openxmlformats.org/officeDocument/2006/relationships/hyperlink" Target="https://escritoriodeprojetos.com.br/plano-de-gerenciamento-do-escopo" TargetMode="External"/><Relationship Id="rId54" Type="http://schemas.openxmlformats.org/officeDocument/2006/relationships/hyperlink" Target="https://escritoriodeprojetos.com.br/gerenciamento-das-partes-interessadas-do-projeto" TargetMode="External"/><Relationship Id="rId75" Type="http://schemas.openxmlformats.org/officeDocument/2006/relationships/hyperlink" Target="https://escritoriodeprojetos.com.br/declaracao-do-escopo-do-projeto" TargetMode="External"/><Relationship Id="rId96" Type="http://schemas.openxmlformats.org/officeDocument/2006/relationships/hyperlink" Target="https://escritoriodeprojetos.com.br/lista-das-atividades" TargetMode="External"/><Relationship Id="rId140" Type="http://schemas.openxmlformats.org/officeDocument/2006/relationships/hyperlink" Target="https://escritoriodeprojetos.com.br/habilidades-de-gerenciamento" TargetMode="External"/><Relationship Id="rId161" Type="http://schemas.openxmlformats.org/officeDocument/2006/relationships/hyperlink" Target="https://escritoriodeprojetos.com.br/prototipos" TargetMode="External"/><Relationship Id="rId182" Type="http://schemas.openxmlformats.org/officeDocument/2006/relationships/hyperlink" Target="https://escritoriodeprojetos.com.br/metodo-da-corrente-critica" TargetMode="External"/><Relationship Id="rId217" Type="http://schemas.openxmlformats.org/officeDocument/2006/relationships/hyperlink" Target="https://escritoriodeprojetos.com.br/negociacao" TargetMode="External"/><Relationship Id="rId6" Type="http://schemas.openxmlformats.org/officeDocument/2006/relationships/hyperlink" Target="https://escritoriodeprojetos.com.br/monitorar-e-controlar-o-trabalho-do-projeto" TargetMode="External"/><Relationship Id="rId238" Type="http://schemas.openxmlformats.org/officeDocument/2006/relationships/hyperlink" Target="https://escritoriodeprojetos.com.br/ferramentas-de-riscos-de-gerenciamento-de-projetos" TargetMode="External"/><Relationship Id="rId259" Type="http://schemas.openxmlformats.org/officeDocument/2006/relationships/hyperlink" Target="https://escritoriodeprojetos.com.br/medicao-de-desempenho-tecnico" TargetMode="External"/><Relationship Id="rId23" Type="http://schemas.openxmlformats.org/officeDocument/2006/relationships/hyperlink" Target="https://escritoriodeprojetos.com.br/controlar-o-cronograma" TargetMode="External"/><Relationship Id="rId119" Type="http://schemas.openxmlformats.org/officeDocument/2006/relationships/hyperlink" Target="https://escritoriodeprojetos.com.br/registro-dos-riscos" TargetMode="External"/><Relationship Id="rId270" Type="http://schemas.openxmlformats.org/officeDocument/2006/relationships/hyperlink" Target="https://escritoriodeprojetos.com.br/acordos-negociados" TargetMode="External"/><Relationship Id="rId44" Type="http://schemas.openxmlformats.org/officeDocument/2006/relationships/hyperlink" Target="https://escritoriodeprojetos.com.br/identificar-os-riscos" TargetMode="External"/><Relationship Id="rId65" Type="http://schemas.openxmlformats.org/officeDocument/2006/relationships/hyperlink" Target="https://escritoriodeprojetos.com.br/avaliacao-do-desempenho-da-equipe" TargetMode="External"/><Relationship Id="rId86" Type="http://schemas.openxmlformats.org/officeDocument/2006/relationships/hyperlink" Target="https://escritoriodeprojetos.com.br/estimativas-de-custos-das-atividades" TargetMode="External"/><Relationship Id="rId130" Type="http://schemas.openxmlformats.org/officeDocument/2006/relationships/hyperlink" Target="https://escritoriodeprojetos.com.br/previsoes-do-cronograma" TargetMode="External"/><Relationship Id="rId151" Type="http://schemas.openxmlformats.org/officeDocument/2006/relationships/hyperlink" Target="https://escritoriodeprojetos.com.br/tecnicas-de-facilitacao" TargetMode="External"/><Relationship Id="rId172" Type="http://schemas.openxmlformats.org/officeDocument/2006/relationships/hyperlink" Target="https://escritoriodeprojetos.com.br/modelos-de-diagrama-de-rede-de-cronograma" TargetMode="External"/><Relationship Id="rId193" Type="http://schemas.openxmlformats.org/officeDocument/2006/relationships/hyperlink" Target="https://escritoriodeprojetos.com.br/ferramentas-de-qualidade-de-gerenciamento-de-projetos" TargetMode="External"/><Relationship Id="rId207" Type="http://schemas.openxmlformats.org/officeDocument/2006/relationships/hyperlink" Target="https://escritoriodeprojetos.com.br/ferramentas-adicionais-de-planejamento-da-qualidade" TargetMode="External"/><Relationship Id="rId228" Type="http://schemas.openxmlformats.org/officeDocument/2006/relationships/hyperlink" Target="https://escritoriodeprojetos.com.br/reconhecimento-e-recompensas" TargetMode="External"/><Relationship Id="rId249" Type="http://schemas.openxmlformats.org/officeDocument/2006/relationships/hyperlink" Target="https://escritoriodeprojetos.com.br/categorizacao-de-riscos" TargetMode="External"/><Relationship Id="rId13" Type="http://schemas.openxmlformats.org/officeDocument/2006/relationships/hyperlink" Target="https://escritoriodeprojetos.com.br/criar-a-eap" TargetMode="External"/><Relationship Id="rId109" Type="http://schemas.openxmlformats.org/officeDocument/2006/relationships/hyperlink" Target="https://escritoriodeprojetos.com.br/plano-de-gerenciamento-dos-custos" TargetMode="External"/><Relationship Id="rId260" Type="http://schemas.openxmlformats.org/officeDocument/2006/relationships/hyperlink" Target="https://escritoriodeprojetos.com.br/ferramentas-de-aquisicoes-de-gerenciamento-de-projetos" TargetMode="External"/><Relationship Id="rId34" Type="http://schemas.openxmlformats.org/officeDocument/2006/relationships/hyperlink" Target="https://escritoriodeprojetos.com.br/planejar-o-gerenciamento-dos-recursos-humanos" TargetMode="External"/><Relationship Id="rId55" Type="http://schemas.openxmlformats.org/officeDocument/2006/relationships/hyperlink" Target="https://escritoriodeprojetos.com.br/identificar-as-partes-interessadas" TargetMode="External"/><Relationship Id="rId76" Type="http://schemas.openxmlformats.org/officeDocument/2006/relationships/hyperlink" Target="https://escritoriodeprojetos.com.br/declaracao-do-trabalho-do-projeto" TargetMode="External"/><Relationship Id="rId97" Type="http://schemas.openxmlformats.org/officeDocument/2006/relationships/hyperlink" Target="https://escritoriodeprojetos.com.br/lista-dos-fornecedores-qualificados" TargetMode="External"/><Relationship Id="rId120" Type="http://schemas.openxmlformats.org/officeDocument/2006/relationships/hyperlink" Target="https://escritoriodeprojetos.com.br/relatorios-de-desempenho-do-trabalho" TargetMode="External"/><Relationship Id="rId141" Type="http://schemas.openxmlformats.org/officeDocument/2006/relationships/hyperlink" Target="https://escritoriodeprojetos.com.br/metodos-de-previsao" TargetMode="External"/><Relationship Id="rId7" Type="http://schemas.openxmlformats.org/officeDocument/2006/relationships/hyperlink" Target="https://escritoriodeprojetos.com.br/realizar-o-controle-integrado-de-mudancas" TargetMode="External"/><Relationship Id="rId162" Type="http://schemas.openxmlformats.org/officeDocument/2006/relationships/hyperlink" Target="https://escritoriodeprojetos.com.br/diagrama-de-contexto" TargetMode="External"/><Relationship Id="rId183" Type="http://schemas.openxmlformats.org/officeDocument/2006/relationships/hyperlink" Target="https://escritoriodeprojetos.com.br/tecnicas-de-otimizacao-de-recursos" TargetMode="External"/><Relationship Id="rId218" Type="http://schemas.openxmlformats.org/officeDocument/2006/relationships/hyperlink" Target="https://escritoriodeprojetos.com.br/contratacao" TargetMode="External"/><Relationship Id="rId239" Type="http://schemas.openxmlformats.org/officeDocument/2006/relationships/hyperlink" Target="https://escritoriodeprojetos.com.br/reunioes-de-planejamento-e-analise" TargetMode="External"/><Relationship Id="rId250" Type="http://schemas.openxmlformats.org/officeDocument/2006/relationships/hyperlink" Target="https://escritoriodeprojetos.com.br/avaliacao-da-urgencia-dos-riscos" TargetMode="External"/><Relationship Id="rId271" Type="http://schemas.openxmlformats.org/officeDocument/2006/relationships/hyperlink" Target="https://escritoriodeprojetos.com.br/sistema-de-controle-de-mudancas-no-contrato" TargetMode="External"/><Relationship Id="rId24" Type="http://schemas.openxmlformats.org/officeDocument/2006/relationships/hyperlink" Target="https://escritoriodeprojetos.com.br/gerenciamento-dos-custos-do-projeto" TargetMode="External"/><Relationship Id="rId45" Type="http://schemas.openxmlformats.org/officeDocument/2006/relationships/hyperlink" Target="https://escritoriodeprojetos.com.br/realizar-a-analise-qualitativa-dos-riscos" TargetMode="External"/><Relationship Id="rId66" Type="http://schemas.openxmlformats.org/officeDocument/2006/relationships/hyperlink" Target="https://escritoriodeprojetos.com.br/bases-das-estimativas" TargetMode="External"/><Relationship Id="rId87" Type="http://schemas.openxmlformats.org/officeDocument/2006/relationships/hyperlink" Target="https://escritoriodeprojetos.com.br/estimativas-de-duracao-das-atividades" TargetMode="External"/><Relationship Id="rId110" Type="http://schemas.openxmlformats.org/officeDocument/2006/relationships/hyperlink" Target="https://escritoriodeprojetos.com.br/plano-de-gerenciamento-dos-recursos-humanos" TargetMode="External"/><Relationship Id="rId131" Type="http://schemas.openxmlformats.org/officeDocument/2006/relationships/hyperlink" Target="https://escritoriodeprojetos.com.br/calendarios-do-projeto" TargetMode="External"/><Relationship Id="rId152" Type="http://schemas.openxmlformats.org/officeDocument/2006/relationships/hyperlink" Target="https://escritoriodeprojetos.com.br/ferramentas-de-controle-de-mudancas" TargetMode="External"/><Relationship Id="rId173" Type="http://schemas.openxmlformats.org/officeDocument/2006/relationships/hyperlink" Target="https://escritoriodeprojetos.com.br/analise-de-alternativas" TargetMode="External"/><Relationship Id="rId194" Type="http://schemas.openxmlformats.org/officeDocument/2006/relationships/hyperlink" Target="https://escritoriodeprojetos.com.br/analise-de-custo-beneficio" TargetMode="External"/><Relationship Id="rId208" Type="http://schemas.openxmlformats.org/officeDocument/2006/relationships/hyperlink" Target="https://escritoriodeprojetos.com.br/auditorias-de-qualidade" TargetMode="External"/><Relationship Id="rId229" Type="http://schemas.openxmlformats.org/officeDocument/2006/relationships/hyperlink" Target="https://escritoriodeprojetos.com.br/ferramentas-de-avaliacao-dos-funcionarios" TargetMode="External"/><Relationship Id="rId240" Type="http://schemas.openxmlformats.org/officeDocument/2006/relationships/hyperlink" Target="https://escritoriodeprojetos.com.br/revisoes-de-documentacao" TargetMode="External"/><Relationship Id="rId261" Type="http://schemas.openxmlformats.org/officeDocument/2006/relationships/hyperlink" Target="https://escritoriodeprojetos.com.br/tipos-de-contratos" TargetMode="External"/><Relationship Id="rId14" Type="http://schemas.openxmlformats.org/officeDocument/2006/relationships/hyperlink" Target="https://escritoriodeprojetos.com.br/validar-o-escopo" TargetMode="External"/><Relationship Id="rId35" Type="http://schemas.openxmlformats.org/officeDocument/2006/relationships/hyperlink" Target="https://escritoriodeprojetos.com.br/mobilizar-a-equipe-do-projeto" TargetMode="External"/><Relationship Id="rId56" Type="http://schemas.openxmlformats.org/officeDocument/2006/relationships/hyperlink" Target="https://escritoriodeprojetos.com.br/planejar-o-gerenciamento-das-partes-interessadas" TargetMode="External"/><Relationship Id="rId77" Type="http://schemas.openxmlformats.org/officeDocument/2006/relationships/hyperlink" Target="https://escritoriodeprojetos.com.br/declaracoes-do-trabalho-das-aquisicoes" TargetMode="External"/><Relationship Id="rId100" Type="http://schemas.openxmlformats.org/officeDocument/2006/relationships/hyperlink" Target="https://escritoriodeprojetos.com.br/matriz-de-rastreabilidade-dos-requisitos" TargetMode="External"/><Relationship Id="rId8" Type="http://schemas.openxmlformats.org/officeDocument/2006/relationships/hyperlink" Target="https://escritoriodeprojetos.com.br/encerrar-o-projeto-ou-fase" TargetMode="External"/><Relationship Id="rId98" Type="http://schemas.openxmlformats.org/officeDocument/2006/relationships/hyperlink" Target="https://escritoriodeprojetos.com.br/lista-dos-marcos" TargetMode="External"/><Relationship Id="rId121" Type="http://schemas.openxmlformats.org/officeDocument/2006/relationships/hyperlink" Target="https://escritoriodeprojetos.com.br/requisitos-de-recursos-das-atividades" TargetMode="External"/><Relationship Id="rId142" Type="http://schemas.openxmlformats.org/officeDocument/2006/relationships/hyperlink" Target="https://escritoriodeprojetos.com.br/analise-de-variacao" TargetMode="External"/><Relationship Id="rId163" Type="http://schemas.openxmlformats.org/officeDocument/2006/relationships/hyperlink" Target="https://escritoriodeprojetos.com.br/analise-dos-documentos" TargetMode="External"/><Relationship Id="rId184" Type="http://schemas.openxmlformats.org/officeDocument/2006/relationships/hyperlink" Target="https://escritoriodeprojetos.com.br/tecnicas-de-criacao-de-modelos" TargetMode="External"/><Relationship Id="rId219" Type="http://schemas.openxmlformats.org/officeDocument/2006/relationships/hyperlink" Target="https://escritoriodeprojetos.com.br/equipes-virtuais" TargetMode="External"/><Relationship Id="rId230" Type="http://schemas.openxmlformats.org/officeDocument/2006/relationships/hyperlink" Target="https://escritoriodeprojetos.com.br/ferramentas-de-comunicacoes-de-gerenciamento-de-projetos" TargetMode="External"/><Relationship Id="rId251" Type="http://schemas.openxmlformats.org/officeDocument/2006/relationships/hyperlink" Target="https://escritoriodeprojetos.com.br/tecnicas-de-coleta-e-apresentacao-de-dados" TargetMode="External"/><Relationship Id="rId25" Type="http://schemas.openxmlformats.org/officeDocument/2006/relationships/hyperlink" Target="https://escritoriodeprojetos.com.br/planejar-o-gerenciamento-dos-custos" TargetMode="External"/><Relationship Id="rId46" Type="http://schemas.openxmlformats.org/officeDocument/2006/relationships/hyperlink" Target="https://escritoriodeprojetos.com.br/realizar-a-analise-quantitativa-dos-riscos" TargetMode="External"/><Relationship Id="rId67" Type="http://schemas.openxmlformats.org/officeDocument/2006/relationships/hyperlink" Target="https://escritoriodeprojetos.com.br/business-case" TargetMode="External"/><Relationship Id="rId272" Type="http://schemas.openxmlformats.org/officeDocument/2006/relationships/hyperlink" Target="https://escritoriodeprojetos.com.br/analise-de-desempenho-das-aquisicoes" TargetMode="External"/><Relationship Id="rId88" Type="http://schemas.openxmlformats.org/officeDocument/2006/relationships/hyperlink" Target="https://escritoriodeprojetos.com.br/estrategia-para-gerenciamento-das-partes-interessadas" TargetMode="External"/><Relationship Id="rId111" Type="http://schemas.openxmlformats.org/officeDocument/2006/relationships/hyperlink" Target="https://escritoriodeprojetos.com.br/plano-de-gerenciamento-dos-requisitos" TargetMode="External"/><Relationship Id="rId132" Type="http://schemas.openxmlformats.org/officeDocument/2006/relationships/hyperlink" Target="https://escritoriodeprojetos.com.br/ferramentas-e-tecnicas-do-guia-pmbok" TargetMode="External"/><Relationship Id="rId153" Type="http://schemas.openxmlformats.org/officeDocument/2006/relationships/hyperlink" Target="https://escritoriodeprojetos.com.br/tecnica-de-grupo-nominal" TargetMode="External"/><Relationship Id="rId174" Type="http://schemas.openxmlformats.org/officeDocument/2006/relationships/hyperlink" Target="https://escritoriodeprojetos.com.br/dados-publicados-para-auxilio-a-estimativas" TargetMode="External"/><Relationship Id="rId195" Type="http://schemas.openxmlformats.org/officeDocument/2006/relationships/hyperlink" Target="https://escritoriodeprojetos.com.br/custo-da-qualidade" TargetMode="External"/><Relationship Id="rId209" Type="http://schemas.openxmlformats.org/officeDocument/2006/relationships/hyperlink" Target="https://escritoriodeprojetos.com.br/analise-de-processos" TargetMode="External"/><Relationship Id="rId220" Type="http://schemas.openxmlformats.org/officeDocument/2006/relationships/hyperlink" Target="https://escritoriodeprojetos.com.br/analise-de-decisao-envolvendo-criterios-multiplos" TargetMode="External"/><Relationship Id="rId241" Type="http://schemas.openxmlformats.org/officeDocument/2006/relationships/hyperlink" Target="https://escritoriodeprojetos.com.br/tecnicas-de-coleta-de-informacoes" TargetMode="External"/><Relationship Id="rId15" Type="http://schemas.openxmlformats.org/officeDocument/2006/relationships/hyperlink" Target="https://escritoriodeprojetos.com.br/controlar-o-escopo" TargetMode="External"/><Relationship Id="rId36" Type="http://schemas.openxmlformats.org/officeDocument/2006/relationships/hyperlink" Target="https://escritoriodeprojetos.com.br/desenvolver-a-equipe-do-projeto" TargetMode="External"/><Relationship Id="rId57" Type="http://schemas.openxmlformats.org/officeDocument/2006/relationships/hyperlink" Target="https://escritoriodeprojetos.com.br/gerenciar-o-engajamento-das-partes-interessadas" TargetMode="External"/><Relationship Id="rId262" Type="http://schemas.openxmlformats.org/officeDocument/2006/relationships/hyperlink" Target="https://escritoriodeprojetos.com.br/analise-de-fazer-ou-comprar" TargetMode="External"/><Relationship Id="rId78" Type="http://schemas.openxmlformats.org/officeDocument/2006/relationships/hyperlink" Target="https://escritoriodeprojetos.com.br/designacoes-do-pessoal-do-projeto" TargetMode="External"/><Relationship Id="rId99" Type="http://schemas.openxmlformats.org/officeDocument/2006/relationships/hyperlink" Target="https://escritoriodeprojetos.com.br/listas-de-verificacao-da-qualidade" TargetMode="External"/><Relationship Id="rId101" Type="http://schemas.openxmlformats.org/officeDocument/2006/relationships/hyperlink" Target="https://escritoriodeprojetos.com.br/dados-sobre-o-desempenho-do-trabalho" TargetMode="External"/><Relationship Id="rId122" Type="http://schemas.openxmlformats.org/officeDocument/2006/relationships/hyperlink" Target="https://escritoriodeprojetos.com.br/requisitos-de-recursos-financeiros-do-projeto" TargetMode="External"/><Relationship Id="rId143" Type="http://schemas.openxmlformats.org/officeDocument/2006/relationships/hyperlink" Target="https://escritoriodeprojetos.com.br/brainstorming" TargetMode="External"/><Relationship Id="rId164" Type="http://schemas.openxmlformats.org/officeDocument/2006/relationships/hyperlink" Target="https://escritoriodeprojetos.com.br/analise-de-produto" TargetMode="External"/><Relationship Id="rId185" Type="http://schemas.openxmlformats.org/officeDocument/2006/relationships/hyperlink" Target="https://escritoriodeprojetos.com.br/compressao-de-cronograma" TargetMode="External"/><Relationship Id="rId9" Type="http://schemas.openxmlformats.org/officeDocument/2006/relationships/hyperlink" Target="https://escritoriodeprojetos.com.br/gerenciamento-do-escopo-do-projeto" TargetMode="External"/><Relationship Id="rId210" Type="http://schemas.openxmlformats.org/officeDocument/2006/relationships/hyperlink" Target="https://escritoriodeprojetos.com.br/inspecao" TargetMode="External"/><Relationship Id="rId26" Type="http://schemas.openxmlformats.org/officeDocument/2006/relationships/hyperlink" Target="https://escritoriodeprojetos.com.br/estimar-os-custos" TargetMode="External"/><Relationship Id="rId231" Type="http://schemas.openxmlformats.org/officeDocument/2006/relationships/hyperlink" Target="https://escritoriodeprojetos.com.br/analise-de-partes-interessadas" TargetMode="External"/><Relationship Id="rId252" Type="http://schemas.openxmlformats.org/officeDocument/2006/relationships/hyperlink" Target="https://escritoriodeprojetos.com.br/tecnicas-de-modelagem-e-analise-quantitativa-de-riscos" TargetMode="External"/><Relationship Id="rId273" Type="http://schemas.openxmlformats.org/officeDocument/2006/relationships/hyperlink" Target="https://escritoriodeprojetos.com.br/sistemas-de-pagamento" TargetMode="External"/><Relationship Id="rId47" Type="http://schemas.openxmlformats.org/officeDocument/2006/relationships/hyperlink" Target="https://escritoriodeprojetos.com.br/planejar-as-respostas-aos-riscos" TargetMode="External"/><Relationship Id="rId68" Type="http://schemas.openxmlformats.org/officeDocument/2006/relationships/hyperlink" Target="https://escritoriodeprojetos.com.br/calendarios-dos-recursos" TargetMode="External"/><Relationship Id="rId89" Type="http://schemas.openxmlformats.org/officeDocument/2006/relationships/hyperlink" Target="https://escritoriodeprojetos.com.br/estrutura-analitica-dos-recursos" TargetMode="External"/><Relationship Id="rId112" Type="http://schemas.openxmlformats.org/officeDocument/2006/relationships/hyperlink" Target="https://escritoriodeprojetos.com.br/plano-de-gerenciamento-dos-riscos" TargetMode="External"/><Relationship Id="rId133" Type="http://schemas.openxmlformats.org/officeDocument/2006/relationships/hyperlink" Target="https://escritoriodeprojetos.com.br/ferramentas-gerais-de-gerenciamento-de-projeto" TargetMode="External"/><Relationship Id="rId154" Type="http://schemas.openxmlformats.org/officeDocument/2006/relationships/hyperlink" Target="https://escritoriodeprojetos.com.br/gerenciamento-do-valor-agregado" TargetMode="External"/><Relationship Id="rId175" Type="http://schemas.openxmlformats.org/officeDocument/2006/relationships/hyperlink" Target="https://escritoriodeprojetos.com.br/estimativa-bottom-up" TargetMode="External"/><Relationship Id="rId196" Type="http://schemas.openxmlformats.org/officeDocument/2006/relationships/hyperlink" Target="https://escritoriodeprojetos.com.br/as-sete-ferramentas-basicas-da-qualidade" TargetMode="External"/><Relationship Id="rId200" Type="http://schemas.openxmlformats.org/officeDocument/2006/relationships/hyperlink" Target="https://escritoriodeprojetos.com.br/histograma" TargetMode="External"/><Relationship Id="rId16" Type="http://schemas.openxmlformats.org/officeDocument/2006/relationships/hyperlink" Target="https://escritoriodeprojetos.com.br/gerenciamento-do-tempo-do-projeto" TargetMode="External"/><Relationship Id="rId221" Type="http://schemas.openxmlformats.org/officeDocument/2006/relationships/hyperlink" Target="https://escritoriodeprojetos.com.br/observacao-e-conversas" TargetMode="External"/><Relationship Id="rId242" Type="http://schemas.openxmlformats.org/officeDocument/2006/relationships/hyperlink" Target="https://escritoriodeprojetos.com.br/analise-de-listas-de-verificacao" TargetMode="External"/><Relationship Id="rId263" Type="http://schemas.openxmlformats.org/officeDocument/2006/relationships/hyperlink" Target="https://escritoriodeprojetos.com.br/reunioes-com-licitantes" TargetMode="External"/><Relationship Id="rId37" Type="http://schemas.openxmlformats.org/officeDocument/2006/relationships/hyperlink" Target="https://escritoriodeprojetos.com.br/gerenciar-a-equipe-do-projeto" TargetMode="External"/><Relationship Id="rId58" Type="http://schemas.openxmlformats.org/officeDocument/2006/relationships/hyperlink" Target="https://escritoriodeprojetos.com.br/controlar-o-engajamento-das-partes-interessadas" TargetMode="External"/><Relationship Id="rId79" Type="http://schemas.openxmlformats.org/officeDocument/2006/relationships/hyperlink" Target="https://escritoriodeprojetos.com.br/diagramas-de-rede-do-cronograma-do-projeto" TargetMode="External"/><Relationship Id="rId102" Type="http://schemas.openxmlformats.org/officeDocument/2006/relationships/hyperlink" Target="https://escritoriodeprojetos.com.br/medicoes-do-controle-da-qualidade" TargetMode="External"/><Relationship Id="rId123" Type="http://schemas.openxmlformats.org/officeDocument/2006/relationships/hyperlink" Target="https://escritoriodeprojetos.com.br/saidas-dos-processos-de-planejamento" TargetMode="External"/><Relationship Id="rId144" Type="http://schemas.openxmlformats.org/officeDocument/2006/relationships/hyperlink" Target="https://escritoriodeprojetos.com.br/diagramas-matriciais" TargetMode="External"/><Relationship Id="rId90" Type="http://schemas.openxmlformats.org/officeDocument/2006/relationships/hyperlink" Target="https://escritoriodeprojetos.com.br/fatores-ambientais-da-empresa" TargetMode="External"/><Relationship Id="rId165" Type="http://schemas.openxmlformats.org/officeDocument/2006/relationships/hyperlink" Target="https://escritoriodeprojetos.com.br/geracao-de-alternativas" TargetMode="External"/><Relationship Id="rId186" Type="http://schemas.openxmlformats.org/officeDocument/2006/relationships/hyperlink" Target="https://escritoriodeprojetos.com.br/ferramenta-de-cronograma" TargetMode="External"/><Relationship Id="rId211" Type="http://schemas.openxmlformats.org/officeDocument/2006/relationships/hyperlink" Target="https://escritoriodeprojetos.com.br/revisao-das-solicitacoes-de-mudanca-aprovadas" TargetMode="External"/><Relationship Id="rId232" Type="http://schemas.openxmlformats.org/officeDocument/2006/relationships/hyperlink" Target="https://escritoriodeprojetos.com.br/analise-de-requisitos-da-comunicacao" TargetMode="External"/><Relationship Id="rId253" Type="http://schemas.openxmlformats.org/officeDocument/2006/relationships/hyperlink" Target="https://escritoriodeprojetos.com.br/estrategias-para-riscos-negativos-ou-ameacas" TargetMode="External"/><Relationship Id="rId274" Type="http://schemas.openxmlformats.org/officeDocument/2006/relationships/hyperlink" Target="https://escritoriodeprojetos.com.br/administracao-de-reivindicacoes" TargetMode="External"/><Relationship Id="rId27" Type="http://schemas.openxmlformats.org/officeDocument/2006/relationships/hyperlink" Target="https://escritoriodeprojetos.com.br/determinar-o-orcamento" TargetMode="External"/><Relationship Id="rId48" Type="http://schemas.openxmlformats.org/officeDocument/2006/relationships/hyperlink" Target="https://escritoriodeprojetos.com.br/controlar-os-riscos" TargetMode="External"/><Relationship Id="rId69" Type="http://schemas.openxmlformats.org/officeDocument/2006/relationships/hyperlink" Target="https://escritoriodeprojetos.com.br/contrato" TargetMode="External"/><Relationship Id="rId113" Type="http://schemas.openxmlformats.org/officeDocument/2006/relationships/hyperlink" Target="https://escritoriodeprojetos.com.br/plano-de-melhorias-no-processo" TargetMode="External"/><Relationship Id="rId134" Type="http://schemas.openxmlformats.org/officeDocument/2006/relationships/hyperlink" Target="https://escritoriodeprojetos.com.br/opiniao-especializada" TargetMode="External"/><Relationship Id="rId80" Type="http://schemas.openxmlformats.org/officeDocument/2006/relationships/hyperlink" Target="https://escritoriodeprojetos.com.br/dicionario-da-eap" TargetMode="External"/><Relationship Id="rId155" Type="http://schemas.openxmlformats.org/officeDocument/2006/relationships/hyperlink" Target="https://escritoriodeprojetos.com.br/ferramentas-de-escopo-de-gerenciamento-de-projetos" TargetMode="External"/><Relationship Id="rId176" Type="http://schemas.openxmlformats.org/officeDocument/2006/relationships/hyperlink" Target="https://escritoriodeprojetos.com.br/software-de-gerenciamento-de-projetos" TargetMode="External"/><Relationship Id="rId197" Type="http://schemas.openxmlformats.org/officeDocument/2006/relationships/hyperlink" Target="https://escritoriodeprojetos.com.br/diagrama-de-causa-efeito" TargetMode="External"/><Relationship Id="rId201" Type="http://schemas.openxmlformats.org/officeDocument/2006/relationships/hyperlink" Target="https://escritoriodeprojetos.com.br/diagrama-de-pareto" TargetMode="External"/><Relationship Id="rId222" Type="http://schemas.openxmlformats.org/officeDocument/2006/relationships/hyperlink" Target="https://escritoriodeprojetos.com.br/avaliacoes-de-desempenho-do-projeto" TargetMode="External"/><Relationship Id="rId243" Type="http://schemas.openxmlformats.org/officeDocument/2006/relationships/hyperlink" Target="https://escritoriodeprojetos.com.br/analise-de-premissas" TargetMode="External"/><Relationship Id="rId264" Type="http://schemas.openxmlformats.org/officeDocument/2006/relationships/hyperlink" Target="https://escritoriodeprojetos.com.br/tecnicas-de-avaliacao-de-propostas" TargetMode="External"/><Relationship Id="rId17" Type="http://schemas.openxmlformats.org/officeDocument/2006/relationships/hyperlink" Target="https://escritoriodeprojetos.com.br/planejar-o-gerenciamento-do-cronograma" TargetMode="External"/><Relationship Id="rId38" Type="http://schemas.openxmlformats.org/officeDocument/2006/relationships/hyperlink" Target="https://escritoriodeprojetos.com.br/gerenciamento-das-comunicacoes-do-projeto" TargetMode="External"/><Relationship Id="rId59" Type="http://schemas.openxmlformats.org/officeDocument/2006/relationships/hyperlink" Target="https://escritoriodeprojetos.com.br/entradas-e-saidas-dos-processos-de-gerenciamento-de-projeto" TargetMode="External"/><Relationship Id="rId103" Type="http://schemas.openxmlformats.org/officeDocument/2006/relationships/hyperlink" Target="https://escritoriodeprojetos.com.br/metricas-da-qualidade" TargetMode="External"/><Relationship Id="rId124" Type="http://schemas.openxmlformats.org/officeDocument/2006/relationships/hyperlink" Target="https://escritoriodeprojetos.com.br/solicitacoes-de-mudanca" TargetMode="External"/><Relationship Id="rId70" Type="http://schemas.openxmlformats.org/officeDocument/2006/relationships/hyperlink" Target="https://escritoriodeprojetos.com.br/criterios-para-selecao-de-fontes" TargetMode="External"/><Relationship Id="rId91" Type="http://schemas.openxmlformats.org/officeDocument/2006/relationships/hyperlink" Target="https://escritoriodeprojetos.com.br/fornecedores-selecionados" TargetMode="External"/><Relationship Id="rId145" Type="http://schemas.openxmlformats.org/officeDocument/2006/relationships/hyperlink" Target="https://escritoriodeprojetos.com.br/matriz-de-priorizacao" TargetMode="External"/><Relationship Id="rId166" Type="http://schemas.openxmlformats.org/officeDocument/2006/relationships/hyperlink" Target="https://escritoriodeprojetos.com.br/ferramentas-de-tempo-de-gerenciamento-de-projetos" TargetMode="External"/><Relationship Id="rId187" Type="http://schemas.openxmlformats.org/officeDocument/2006/relationships/hyperlink" Target="https://escritoriodeprojetos.com.br/analise-de-desempenho" TargetMode="External"/><Relationship Id="rId1" Type="http://schemas.openxmlformats.org/officeDocument/2006/relationships/slideLayout" Target="../slideLayouts/slideLayout2.xml"/><Relationship Id="rId212" Type="http://schemas.openxmlformats.org/officeDocument/2006/relationships/hyperlink" Target="https://escritoriodeprojetos.com.br/ferramentas-de-recursos-humanos-de-gerenciamento-de-projetos" TargetMode="External"/><Relationship Id="rId233" Type="http://schemas.openxmlformats.org/officeDocument/2006/relationships/hyperlink" Target="https://escritoriodeprojetos.com.br/tecnologia-das-comunicacoes" TargetMode="External"/><Relationship Id="rId254" Type="http://schemas.openxmlformats.org/officeDocument/2006/relationships/hyperlink" Target="https://escritoriodeprojetos.com.br/estrategias-para-riscos-positivos-ou-oportunidades" TargetMode="External"/><Relationship Id="rId28" Type="http://schemas.openxmlformats.org/officeDocument/2006/relationships/hyperlink" Target="https://escritoriodeprojetos.com.br/controlar-os-custos" TargetMode="External"/><Relationship Id="rId49" Type="http://schemas.openxmlformats.org/officeDocument/2006/relationships/hyperlink" Target="https://escritoriodeprojetos.com.br/gerenciamento-das-aquisicoes-do-projeto" TargetMode="External"/><Relationship Id="rId114" Type="http://schemas.openxmlformats.org/officeDocument/2006/relationships/hyperlink" Target="https://escritoriodeprojetos.com.br/previsoes-de-custo" TargetMode="External"/><Relationship Id="rId60" Type="http://schemas.openxmlformats.org/officeDocument/2006/relationships/hyperlink" Target="https://escritoriodeprojetos.com.br/acordos-de-cooperacao" TargetMode="External"/><Relationship Id="rId81" Type="http://schemas.openxmlformats.org/officeDocument/2006/relationships/hyperlink" Target="https://escritoriodeprojetos.com.br/documentacao-dos-requisitos" TargetMode="External"/><Relationship Id="rId135" Type="http://schemas.openxmlformats.org/officeDocument/2006/relationships/hyperlink" Target="https://escritoriodeprojetos.com.br/sistema-de-gerenciamento-de-registros" TargetMode="External"/><Relationship Id="rId156" Type="http://schemas.openxmlformats.org/officeDocument/2006/relationships/hyperlink" Target="https://escritoriodeprojetos.com.br/grupos-de-discussao" TargetMode="External"/><Relationship Id="rId177" Type="http://schemas.openxmlformats.org/officeDocument/2006/relationships/hyperlink" Target="https://escritoriodeprojetos.com.br/estimativa-analoga" TargetMode="External"/><Relationship Id="rId198" Type="http://schemas.openxmlformats.org/officeDocument/2006/relationships/hyperlink" Target="https://escritoriodeprojetos.com.br/fluxograma" TargetMode="External"/><Relationship Id="rId202" Type="http://schemas.openxmlformats.org/officeDocument/2006/relationships/hyperlink" Target="https://escritoriodeprojetos.com.br/grafico-de-controle" TargetMode="External"/><Relationship Id="rId223" Type="http://schemas.openxmlformats.org/officeDocument/2006/relationships/hyperlink" Target="https://escritoriodeprojetos.com.br/gerenciamento-de-conflitos" TargetMode="External"/><Relationship Id="rId244" Type="http://schemas.openxmlformats.org/officeDocument/2006/relationships/hyperlink" Target="https://escritoriodeprojetos.com.br/tecnicas-de-diagramas" TargetMode="External"/><Relationship Id="rId18" Type="http://schemas.openxmlformats.org/officeDocument/2006/relationships/hyperlink" Target="https://escritoriodeprojetos.com.br/definir-as-atividades" TargetMode="External"/><Relationship Id="rId39" Type="http://schemas.openxmlformats.org/officeDocument/2006/relationships/hyperlink" Target="https://escritoriodeprojetos.com.br/planejar-o-gerenciamento-das-comunicacoes" TargetMode="External"/><Relationship Id="rId265" Type="http://schemas.openxmlformats.org/officeDocument/2006/relationships/hyperlink" Target="https://escritoriodeprojetos.com.br/estimativas-independentes" TargetMode="External"/><Relationship Id="rId50" Type="http://schemas.openxmlformats.org/officeDocument/2006/relationships/hyperlink" Target="https://escritoriodeprojetos.com.br/planejar-o-gerenciamento-das-aquisicoes" TargetMode="External"/><Relationship Id="rId104" Type="http://schemas.openxmlformats.org/officeDocument/2006/relationships/hyperlink" Target="https://escritoriodeprojetos.com.br/plano-de-gerenciamento-da-qualidade" TargetMode="External"/><Relationship Id="rId125" Type="http://schemas.openxmlformats.org/officeDocument/2006/relationships/hyperlink" Target="https://escritoriodeprojetos.com.br/termo-de-abertura-do-projeto" TargetMode="External"/><Relationship Id="rId146" Type="http://schemas.openxmlformats.org/officeDocument/2006/relationships/hyperlink" Target="https://escritoriodeprojetos.com.br/reunioes" TargetMode="External"/><Relationship Id="rId167" Type="http://schemas.openxmlformats.org/officeDocument/2006/relationships/hyperlink" Target="https://escritoriodeprojetos.com.br/modelos" TargetMode="External"/><Relationship Id="rId188" Type="http://schemas.openxmlformats.org/officeDocument/2006/relationships/hyperlink" Target="https://escritoriodeprojetos.com.br/ferramentas-de-custos-de-gerenciamento-de-projetos" TargetMode="External"/><Relationship Id="rId71" Type="http://schemas.openxmlformats.org/officeDocument/2006/relationships/hyperlink" Target="https://escritoriodeprojetos.com.br/cronograma-do-projeto" TargetMode="External"/><Relationship Id="rId92" Type="http://schemas.openxmlformats.org/officeDocument/2006/relationships/hyperlink" Target="https://escritoriodeprojetos.com.br/informacoes-sobre-o-desempenho-do-trabalho" TargetMode="External"/><Relationship Id="rId213" Type="http://schemas.openxmlformats.org/officeDocument/2006/relationships/hyperlink" Target="https://escritoriodeprojetos.com.br/organogramas-e-descricoes-de-cargos" TargetMode="External"/><Relationship Id="rId234" Type="http://schemas.openxmlformats.org/officeDocument/2006/relationships/hyperlink" Target="https://escritoriodeprojetos.com.br/modelos-de-comunicacoes" TargetMode="External"/><Relationship Id="rId2" Type="http://schemas.openxmlformats.org/officeDocument/2006/relationships/hyperlink" Target="https://escritoriodeprojetos.com.br/gerenciamento-da-integracao-do-projeto" TargetMode="External"/><Relationship Id="rId29" Type="http://schemas.openxmlformats.org/officeDocument/2006/relationships/hyperlink" Target="https://escritoriodeprojetos.com.br/gerenciamento-da-qualidade-do-projeto" TargetMode="External"/><Relationship Id="rId255" Type="http://schemas.openxmlformats.org/officeDocument/2006/relationships/hyperlink" Target="https://escritoriodeprojetos.com.br/estrategias-de-respostas-de-contingencia" TargetMode="External"/><Relationship Id="rId40" Type="http://schemas.openxmlformats.org/officeDocument/2006/relationships/hyperlink" Target="https://escritoriodeprojetos.com.br/gerenciar-as-comunicacoes" TargetMode="External"/><Relationship Id="rId115" Type="http://schemas.openxmlformats.org/officeDocument/2006/relationships/hyperlink" Target="https://escritoriodeprojetos.com.br/propostas-dos-fornecedores" TargetMode="External"/><Relationship Id="rId136" Type="http://schemas.openxmlformats.org/officeDocument/2006/relationships/hyperlink" Target="https://escritoriodeprojetos.com.br/decomposicao" TargetMode="External"/><Relationship Id="rId157" Type="http://schemas.openxmlformats.org/officeDocument/2006/relationships/hyperlink" Target="https://escritoriodeprojetos.com.br/oficinas-facilitadas" TargetMode="External"/><Relationship Id="rId178" Type="http://schemas.openxmlformats.org/officeDocument/2006/relationships/hyperlink" Target="https://escritoriodeprojetos.com.br/estimativa-parametrica" TargetMode="External"/><Relationship Id="rId61" Type="http://schemas.openxmlformats.org/officeDocument/2006/relationships/hyperlink" Target="https://escritoriodeprojetos.com.br/acordos" TargetMode="External"/><Relationship Id="rId82" Type="http://schemas.openxmlformats.org/officeDocument/2006/relationships/hyperlink" Target="https://escritoriodeprojetos.com.br/documentos-de-aquisicao" TargetMode="External"/><Relationship Id="rId199" Type="http://schemas.openxmlformats.org/officeDocument/2006/relationships/hyperlink" Target="https://escritoriodeprojetos.com.br/folha-de-verificacao" TargetMode="External"/><Relationship Id="rId203" Type="http://schemas.openxmlformats.org/officeDocument/2006/relationships/hyperlink" Target="https://escritoriodeprojetos.com.br/diagrama-de-dispersao" TargetMode="External"/><Relationship Id="rId19" Type="http://schemas.openxmlformats.org/officeDocument/2006/relationships/hyperlink" Target="https://escritoriodeprojetos.com.br/sequenciar-as-atividades" TargetMode="External"/><Relationship Id="rId224" Type="http://schemas.openxmlformats.org/officeDocument/2006/relationships/hyperlink" Target="https://escritoriodeprojetos.com.br/treinamento" TargetMode="External"/><Relationship Id="rId245" Type="http://schemas.openxmlformats.org/officeDocument/2006/relationships/hyperlink" Target="https://escritoriodeprojetos.com.br/swot" TargetMode="External"/><Relationship Id="rId266" Type="http://schemas.openxmlformats.org/officeDocument/2006/relationships/hyperlink" Target="https://escritoriodeprojetos.com.br/publicidade" TargetMode="External"/><Relationship Id="rId30" Type="http://schemas.openxmlformats.org/officeDocument/2006/relationships/hyperlink" Target="https://escritoriodeprojetos.com.br/planejar-o-gerenciamento-da-qualidade" TargetMode="External"/><Relationship Id="rId105" Type="http://schemas.openxmlformats.org/officeDocument/2006/relationships/hyperlink" Target="https://escritoriodeprojetos.com.br/plano-de-gerenciamento-das-aquisicoes" TargetMode="External"/><Relationship Id="rId126" Type="http://schemas.openxmlformats.org/officeDocument/2006/relationships/hyperlink" Target="https://escritoriodeprojetos.com.br/transicao-do-produto-servico-ou-resultado-final" TargetMode="External"/><Relationship Id="rId147" Type="http://schemas.openxmlformats.org/officeDocument/2006/relationships/hyperlink" Target="https://escritoriodeprojetos.com.br/tecnicas-analiticas" TargetMode="External"/><Relationship Id="rId168" Type="http://schemas.openxmlformats.org/officeDocument/2006/relationships/hyperlink" Target="https://escritoriodeprojetos.com.br/planejamento-em-ondas-sucessivas" TargetMode="External"/><Relationship Id="rId51" Type="http://schemas.openxmlformats.org/officeDocument/2006/relationships/hyperlink" Target="https://escritoriodeprojetos.com.br/conduzir-as-aquisicoes" TargetMode="External"/><Relationship Id="rId72" Type="http://schemas.openxmlformats.org/officeDocument/2006/relationships/hyperlink" Target="https://escritoriodeprojetos.com.br/dados-do-cronograma" TargetMode="External"/><Relationship Id="rId93" Type="http://schemas.openxmlformats.org/officeDocument/2006/relationships/hyperlink" Target="https://escritoriodeprojetos.com.br/linha-de-base-do-cronograma" TargetMode="External"/><Relationship Id="rId189" Type="http://schemas.openxmlformats.org/officeDocument/2006/relationships/hyperlink" Target="https://escritoriodeprojetos.com.br/analise-de-proposta-de-fornecedor" TargetMode="External"/><Relationship Id="rId3" Type="http://schemas.openxmlformats.org/officeDocument/2006/relationships/hyperlink" Target="https://escritoriodeprojetos.com.br/desenvolver-o-termo-de-abertura-do-projeto" TargetMode="External"/><Relationship Id="rId214" Type="http://schemas.openxmlformats.org/officeDocument/2006/relationships/hyperlink" Target="https://escritoriodeprojetos.com.br/rede-de-relacionamentos" TargetMode="External"/><Relationship Id="rId235" Type="http://schemas.openxmlformats.org/officeDocument/2006/relationships/hyperlink" Target="https://escritoriodeprojetos.com.br/metodos-de-comunicacao" TargetMode="External"/><Relationship Id="rId256" Type="http://schemas.openxmlformats.org/officeDocument/2006/relationships/hyperlink" Target="https://escritoriodeprojetos.com.br/reavaliacao-de-riscos" TargetMode="External"/><Relationship Id="rId116" Type="http://schemas.openxmlformats.org/officeDocument/2006/relationships/hyperlink" Target="https://escritoriodeprojetos.com.br/registro-das-mudancas" TargetMode="External"/><Relationship Id="rId137" Type="http://schemas.openxmlformats.org/officeDocument/2006/relationships/hyperlink" Target="https://escritoriodeprojetos.com.br/sistema-de-informacoes-do-gerenciamento-de-projetos" TargetMode="External"/><Relationship Id="rId158" Type="http://schemas.openxmlformats.org/officeDocument/2006/relationships/hyperlink" Target="https://escritoriodeprojetos.com.br/tecnicas-de-criatividade-em-grupo" TargetMode="External"/><Relationship Id="rId20" Type="http://schemas.openxmlformats.org/officeDocument/2006/relationships/hyperlink" Target="https://escritoriodeprojetos.com.br/estimar-os-recursos-das-atividades" TargetMode="External"/><Relationship Id="rId41" Type="http://schemas.openxmlformats.org/officeDocument/2006/relationships/hyperlink" Target="https://escritoriodeprojetos.com.br/controlar-as-comunicacoes" TargetMode="External"/><Relationship Id="rId62" Type="http://schemas.openxmlformats.org/officeDocument/2006/relationships/hyperlink" Target="https://escritoriodeprojetos.com.br/aquisicoes-encerradas" TargetMode="External"/><Relationship Id="rId83" Type="http://schemas.openxmlformats.org/officeDocument/2006/relationships/hyperlink" Target="https://escritoriodeprojetos.com.br/documentos-do-projeto" TargetMode="External"/><Relationship Id="rId179" Type="http://schemas.openxmlformats.org/officeDocument/2006/relationships/hyperlink" Target="https://escritoriodeprojetos.com.br/estimativas-de-tr%c3%aas-pontos" TargetMode="External"/><Relationship Id="rId190" Type="http://schemas.openxmlformats.org/officeDocument/2006/relationships/hyperlink" Target="https://escritoriodeprojetos.com.br/agregacao-de-custos" TargetMode="External"/><Relationship Id="rId204" Type="http://schemas.openxmlformats.org/officeDocument/2006/relationships/hyperlink" Target="https://escritoriodeprojetos.com.br/benchmarking" TargetMode="External"/><Relationship Id="rId225" Type="http://schemas.openxmlformats.org/officeDocument/2006/relationships/hyperlink" Target="https://escritoriodeprojetos.com.br/atividades-de-construcao-da-equipe" TargetMode="External"/><Relationship Id="rId246" Type="http://schemas.openxmlformats.org/officeDocument/2006/relationships/hyperlink" Target="https://escritoriodeprojetos.com.br/avaliacao-de-probabilidade-e-impacto-dos-riscos" TargetMode="External"/><Relationship Id="rId267" Type="http://schemas.openxmlformats.org/officeDocument/2006/relationships/hyperlink" Target="https://escritoriodeprojetos.com.br/pesquisa-de-mercado" TargetMode="External"/><Relationship Id="rId106" Type="http://schemas.openxmlformats.org/officeDocument/2006/relationships/hyperlink" Target="https://escritoriodeprojetos.com.br/plano-de-gerenciamento-das-comunicacoes" TargetMode="External"/><Relationship Id="rId127" Type="http://schemas.openxmlformats.org/officeDocument/2006/relationships/hyperlink" Target="https://escritoriodeprojetos.com.br/plano-de-gerenciamento-das-partes-interessadas" TargetMode="External"/><Relationship Id="rId10" Type="http://schemas.openxmlformats.org/officeDocument/2006/relationships/hyperlink" Target="https://escritoriodeprojetos.com.br/planejar-o-gerenciamento-do-escopo" TargetMode="External"/><Relationship Id="rId31" Type="http://schemas.openxmlformats.org/officeDocument/2006/relationships/hyperlink" Target="https://escritoriodeprojetos.com.br/realizar-a-garantia-da-qualidade" TargetMode="External"/><Relationship Id="rId52" Type="http://schemas.openxmlformats.org/officeDocument/2006/relationships/hyperlink" Target="https://escritoriodeprojetos.com.br/controlar-as-aquisicoes" TargetMode="External"/><Relationship Id="rId73" Type="http://schemas.openxmlformats.org/officeDocument/2006/relationships/hyperlink" Target="https://escritoriodeprojetos.com.br/decisoes-contratuais-relacionadas-a-riscos" TargetMode="External"/><Relationship Id="rId94" Type="http://schemas.openxmlformats.org/officeDocument/2006/relationships/hyperlink" Target="https://escritoriodeprojetos.com.br/linha-de-base-do-desempenho-de-custos" TargetMode="External"/><Relationship Id="rId148" Type="http://schemas.openxmlformats.org/officeDocument/2006/relationships/hyperlink" Target="https://escritoriodeprojetos.com.br/entrevistas" TargetMode="External"/><Relationship Id="rId169" Type="http://schemas.openxmlformats.org/officeDocument/2006/relationships/hyperlink" Target="https://escritoriodeprojetos.com.br/metodo-do-diagrama-de-precedencia" TargetMode="External"/><Relationship Id="rId4" Type="http://schemas.openxmlformats.org/officeDocument/2006/relationships/hyperlink" Target="https://escritoriodeprojetos.com.br/desenvolver-o-plano-de-gerenciamento-do-projeto" TargetMode="External"/><Relationship Id="rId180" Type="http://schemas.openxmlformats.org/officeDocument/2006/relationships/hyperlink" Target="https://escritoriodeprojetos.com.br/analise-de-rede-do-cronograma" TargetMode="External"/><Relationship Id="rId215" Type="http://schemas.openxmlformats.org/officeDocument/2006/relationships/hyperlink" Target="https://escritoriodeprojetos.com.br/teoria-organizacional" TargetMode="External"/><Relationship Id="rId236" Type="http://schemas.openxmlformats.org/officeDocument/2006/relationships/hyperlink" Target="https://escritoriodeprojetos.com.br/sistemas-de-gerenciamento-da-informacao" TargetMode="External"/><Relationship Id="rId257" Type="http://schemas.openxmlformats.org/officeDocument/2006/relationships/hyperlink" Target="https://escritoriodeprojetos.com.br/auditorias-de-riscos" TargetMode="External"/><Relationship Id="rId42" Type="http://schemas.openxmlformats.org/officeDocument/2006/relationships/hyperlink" Target="https://escritoriodeprojetos.com.br/gerenciamento-dos-riscos-do-projeto" TargetMode="External"/><Relationship Id="rId84" Type="http://schemas.openxmlformats.org/officeDocument/2006/relationships/hyperlink" Target="https://escritoriodeprojetos.com.br/eap" TargetMode="External"/><Relationship Id="rId138" Type="http://schemas.openxmlformats.org/officeDocument/2006/relationships/hyperlink" Target="https://escritoriodeprojetos.com.br/reunioes-de-controle-de-mudancas" TargetMode="External"/><Relationship Id="rId191" Type="http://schemas.openxmlformats.org/officeDocument/2006/relationships/hyperlink" Target="https://escritoriodeprojetos.com.br/relacoes-historicas" TargetMode="External"/><Relationship Id="rId205" Type="http://schemas.openxmlformats.org/officeDocument/2006/relationships/hyperlink" Target="https://escritoriodeprojetos.com.br/projeto-de-experimentos" TargetMode="External"/><Relationship Id="rId247" Type="http://schemas.openxmlformats.org/officeDocument/2006/relationships/hyperlink" Target="https://escritoriodeprojetos.com.br/matriz-de-probabilidade-e-impacto" TargetMode="External"/><Relationship Id="rId107" Type="http://schemas.openxmlformats.org/officeDocument/2006/relationships/hyperlink" Target="https://escritoriodeprojetos.com.br/plano-de-gerenciamento-do-cronograma" TargetMode="External"/><Relationship Id="rId11" Type="http://schemas.openxmlformats.org/officeDocument/2006/relationships/hyperlink" Target="https://escritoriodeprojetos.com.br/coletar-os-requisitos" TargetMode="External"/><Relationship Id="rId53" Type="http://schemas.openxmlformats.org/officeDocument/2006/relationships/hyperlink" Target="https://escritoriodeprojetos.com.br/encerrar-as-aquisicoes" TargetMode="External"/><Relationship Id="rId149" Type="http://schemas.openxmlformats.org/officeDocument/2006/relationships/hyperlink" Target="https://escritoriodeprojetos.com.br/analise-de-reserva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tecnicas-de-facilitacao" TargetMode="External"/><Relationship Id="rId3" Type="http://schemas.openxmlformats.org/officeDocument/2006/relationships/hyperlink" Target="https://escritoriodeprojetos.com.br/termo-de-abertura-do-projeto" TargetMode="External"/><Relationship Id="rId7" Type="http://schemas.openxmlformats.org/officeDocument/2006/relationships/hyperlink" Target="https://escritoriodeprojetos.com.br/opiniao-especializada" TargetMode="External"/><Relationship Id="rId2" Type="http://schemas.openxmlformats.org/officeDocument/2006/relationships/hyperlink" Target="https://escritoriodeprojetos.com.br/desenvolver-o-plano-de-gerenciamento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fatores-ambientais-da-empresa" TargetMode="External"/><Relationship Id="rId4" Type="http://schemas.openxmlformats.org/officeDocument/2006/relationships/hyperlink" Target="https://escritoriodeprojetos.com.br/saidas-dos-processos-de-planejamento" TargetMode="External"/><Relationship Id="rId9" Type="http://schemas.openxmlformats.org/officeDocument/2006/relationships/hyperlink" Target="https://escritoriodeprojetos.com.br/plano-de-gerenciamento-do-proje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320330"/>
            <a:ext cx="8153400" cy="31969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err="1" smtClean="0"/>
              <a:t>Processos</a:t>
            </a:r>
            <a:r>
              <a:rPr lang="en-GB" sz="4800" dirty="0" smtClean="0"/>
              <a:t> do </a:t>
            </a:r>
            <a:r>
              <a:rPr lang="en-GB" sz="4800" dirty="0" err="1" smtClean="0"/>
              <a:t>Guia</a:t>
            </a:r>
            <a:r>
              <a:rPr lang="en-GB" sz="4800" dirty="0" smtClean="0"/>
              <a:t> PMBOK® 5a </a:t>
            </a:r>
            <a:r>
              <a:rPr lang="en-GB" sz="4800" dirty="0" err="1" smtClean="0"/>
              <a:t>Edição</a:t>
            </a:r>
            <a:endParaRPr lang="en-GB" sz="4800" dirty="0" smtClean="0"/>
          </a:p>
          <a:p>
            <a:pPr algn="ctr" eaLnBrk="1" hangingPunct="1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/>
              <a:t> com </a:t>
            </a:r>
            <a:r>
              <a:rPr lang="en-GB" sz="4800" dirty="0" err="1" smtClean="0"/>
              <a:t>suas</a:t>
            </a:r>
            <a:r>
              <a:rPr lang="en-GB" sz="4800" dirty="0" smtClean="0"/>
              <a:t> </a:t>
            </a:r>
            <a:r>
              <a:rPr lang="en-GB" sz="4800" dirty="0" err="1" smtClean="0"/>
              <a:t>entradas</a:t>
            </a:r>
            <a:r>
              <a:rPr lang="en-GB" sz="4800" dirty="0" smtClean="0"/>
              <a:t>, </a:t>
            </a:r>
            <a:r>
              <a:rPr lang="en-GB" sz="4800" dirty="0" err="1" smtClean="0"/>
              <a:t>ferramentas</a:t>
            </a:r>
            <a:r>
              <a:rPr lang="en-GB" sz="4800" dirty="0" smtClean="0"/>
              <a:t> e </a:t>
            </a:r>
            <a:r>
              <a:rPr lang="en-GB" sz="4800" dirty="0" err="1" smtClean="0"/>
              <a:t>saídas</a:t>
            </a:r>
            <a:endParaRPr lang="en-GB" sz="4800" dirty="0" smtClean="0"/>
          </a:p>
        </p:txBody>
      </p:sp>
      <p:sp>
        <p:nvSpPr>
          <p:cNvPr id="3075" name="Rectangle 16"/>
          <p:cNvSpPr txBox="1">
            <a:spLocks noChangeArrowheads="1"/>
          </p:cNvSpPr>
          <p:nvPr/>
        </p:nvSpPr>
        <p:spPr bwMode="auto">
          <a:xfrm>
            <a:off x="1042988" y="5943600"/>
            <a:ext cx="741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49263">
              <a:spcBef>
                <a:spcPct val="20000"/>
              </a:spcBef>
              <a:buFont typeface="Webdings" pitchFamily="18" charset="2"/>
              <a:buNone/>
            </a:pPr>
            <a:r>
              <a:rPr lang="en-US" sz="2800" smtClean="0">
                <a:solidFill>
                  <a:srgbClr val="FFFFFF"/>
                </a:solidFill>
              </a:rPr>
              <a:t>Eduardo Montes, PMP</a:t>
            </a:r>
          </a:p>
        </p:txBody>
      </p:sp>
    </p:spTree>
    <p:extLst>
      <p:ext uri="{BB962C8B-B14F-4D97-AF65-F5344CB8AC3E}">
        <p14:creationId xmlns:p14="http://schemas.microsoft.com/office/powerpoint/2010/main" val="742765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Orientar e gerenciar o trabalho do projeto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b="1" dirty="0"/>
              <a:t>Entradas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3"/>
              </a:rPr>
              <a:t>Plano de gerenciamento do projeto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4"/>
              </a:rPr>
              <a:t>Solicitações de mudança</a:t>
            </a:r>
            <a:r>
              <a:rPr lang="pt-BR" sz="1800" dirty="0"/>
              <a:t> aprovadas</a:t>
            </a:r>
          </a:p>
          <a:p>
            <a:pPr lvl="1">
              <a:buChar char="•"/>
            </a:pPr>
            <a:r>
              <a:rPr lang="pt-BR" sz="1800" dirty="0">
                <a:hlinkClick r:id="rId5"/>
              </a:rPr>
              <a:t>Fatores ambientais da empresa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6"/>
              </a:rPr>
              <a:t>Ativos de processos organizacionais</a:t>
            </a:r>
            <a:endParaRPr lang="pt-BR" sz="1800" dirty="0"/>
          </a:p>
          <a:p>
            <a:pPr lvl="0"/>
            <a:r>
              <a:rPr lang="pt-BR" sz="2000" b="1" dirty="0"/>
              <a:t>Ferramentas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7"/>
              </a:rPr>
              <a:t>Opinião especializada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8"/>
              </a:rPr>
              <a:t>Sistema de informações do gerenciamento de projetos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9"/>
              </a:rPr>
              <a:t>Reuniões</a:t>
            </a:r>
            <a:endParaRPr lang="pt-BR" sz="1800" dirty="0"/>
          </a:p>
          <a:p>
            <a:pPr lvl="0"/>
            <a:r>
              <a:rPr lang="pt-BR" sz="2000" b="1" dirty="0"/>
              <a:t>Saídas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10"/>
              </a:rPr>
              <a:t>Entregas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1"/>
              </a:rPr>
              <a:t>Dados de desempenho do trabalho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4"/>
              </a:rPr>
              <a:t>Solicitações de mudança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 </a:t>
            </a:r>
            <a:r>
              <a:rPr lang="pt-BR" sz="1800" dirty="0">
                <a:hlinkClick r:id="rId3"/>
              </a:rPr>
              <a:t>Plano de gerenciamento do projeto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nos </a:t>
            </a:r>
            <a:r>
              <a:rPr lang="pt-BR" sz="1800" dirty="0">
                <a:hlinkClick r:id="rId12"/>
              </a:rPr>
              <a:t>Documentos do projeto</a:t>
            </a:r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41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3"/>
              </a:rPr>
              <a:t>Monitorar e controlar o trabalho do projeto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800" dirty="0"/>
              <a:t>Entradas</a:t>
            </a:r>
          </a:p>
          <a:p>
            <a:pPr lvl="1">
              <a:buChar char="•"/>
            </a:pPr>
            <a:r>
              <a:rPr lang="pt-BR" sz="1600" dirty="0">
                <a:hlinkClick r:id="rId4"/>
              </a:rPr>
              <a:t>Plano de gerenciamento do projeto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5"/>
              </a:rPr>
              <a:t>Previsões de cronograma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6"/>
              </a:rPr>
              <a:t>Previsões de custo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7"/>
              </a:rPr>
              <a:t>Mudanças</a:t>
            </a:r>
            <a:r>
              <a:rPr lang="pt-BR" sz="1600" dirty="0"/>
              <a:t> validadas</a:t>
            </a:r>
          </a:p>
          <a:p>
            <a:pPr lvl="1">
              <a:buChar char="•"/>
            </a:pPr>
            <a:r>
              <a:rPr lang="pt-BR" sz="1600" dirty="0">
                <a:hlinkClick r:id="rId8"/>
              </a:rPr>
              <a:t>Informações sobre o desempenho do trabalho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9"/>
              </a:rPr>
              <a:t>Fatores ambientais da empresa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10"/>
              </a:rPr>
              <a:t>Ativos de processos organizacionais</a:t>
            </a:r>
            <a:endParaRPr lang="pt-BR" sz="1600" dirty="0"/>
          </a:p>
          <a:p>
            <a:pPr lvl="0"/>
            <a:r>
              <a:rPr lang="pt-BR" sz="1800" dirty="0"/>
              <a:t>Ferramentas</a:t>
            </a:r>
          </a:p>
          <a:p>
            <a:pPr lvl="1">
              <a:buChar char="•"/>
            </a:pPr>
            <a:r>
              <a:rPr lang="pt-BR" sz="1600" dirty="0">
                <a:hlinkClick r:id="rId11"/>
              </a:rPr>
              <a:t>Opinião especializada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12"/>
              </a:rPr>
              <a:t>Técnicas analíticas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13"/>
              </a:rPr>
              <a:t>Sistema de informações do gerenciamento de projetos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14"/>
              </a:rPr>
              <a:t>Reuniões</a:t>
            </a:r>
            <a:endParaRPr lang="pt-BR" sz="1600" dirty="0"/>
          </a:p>
          <a:p>
            <a:pPr lvl="0"/>
            <a:r>
              <a:rPr lang="pt-BR" sz="1800" dirty="0"/>
              <a:t>Saídas</a:t>
            </a:r>
          </a:p>
          <a:p>
            <a:pPr lvl="1">
              <a:buChar char="•"/>
            </a:pPr>
            <a:r>
              <a:rPr lang="pt-BR" sz="1600" dirty="0">
                <a:hlinkClick r:id="rId7"/>
              </a:rPr>
              <a:t>Solicitações de mudança</a:t>
            </a:r>
            <a:endParaRPr lang="pt-BR" sz="1600" dirty="0"/>
          </a:p>
          <a:p>
            <a:pPr lvl="1">
              <a:buChar char="•"/>
            </a:pPr>
            <a:r>
              <a:rPr lang="pt-BR" sz="1600" dirty="0">
                <a:hlinkClick r:id="rId15"/>
              </a:rPr>
              <a:t>Relatórios de desempenho do trabalho</a:t>
            </a:r>
            <a:endParaRPr lang="pt-BR" sz="1600" dirty="0"/>
          </a:p>
          <a:p>
            <a:pPr lvl="1">
              <a:buChar char="•"/>
            </a:pPr>
            <a:r>
              <a:rPr lang="pt-BR" sz="1600" dirty="0"/>
              <a:t>Atualizações no </a:t>
            </a:r>
            <a:r>
              <a:rPr lang="pt-BR" sz="1600" dirty="0">
                <a:hlinkClick r:id="rId4"/>
              </a:rPr>
              <a:t>Plano de gerenciamento do projeto</a:t>
            </a:r>
            <a:endParaRPr lang="pt-BR" sz="1600" dirty="0"/>
          </a:p>
          <a:p>
            <a:pPr lvl="1">
              <a:buChar char="•"/>
            </a:pPr>
            <a:r>
              <a:rPr lang="pt-BR" sz="1600" dirty="0"/>
              <a:t>Atualizações nos </a:t>
            </a:r>
            <a:r>
              <a:rPr lang="pt-BR" sz="1600" dirty="0">
                <a:hlinkClick r:id="rId16"/>
              </a:rPr>
              <a:t>documentos do </a:t>
            </a:r>
            <a:r>
              <a:rPr lang="pt-BR" sz="1600" dirty="0" smtClean="0">
                <a:hlinkClick r:id="rId16"/>
              </a:rPr>
              <a:t>projeto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704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Realizar o controle integrado de mudanças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b="1" dirty="0"/>
              <a:t>Entradas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3"/>
              </a:rPr>
              <a:t>Plano de gerenciamento do projeto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4"/>
              </a:rPr>
              <a:t>Relatórios de desempenho do trabalho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5"/>
              </a:rPr>
              <a:t>Solicitações de mudança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6"/>
              </a:rPr>
              <a:t>Fatores ambientais da empresa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7"/>
              </a:rPr>
              <a:t>Ativos de processos organizacionais</a:t>
            </a:r>
            <a:endParaRPr lang="pt-BR" sz="1800" dirty="0"/>
          </a:p>
          <a:p>
            <a:pPr lvl="0"/>
            <a:r>
              <a:rPr lang="pt-BR" sz="2000" b="1" dirty="0"/>
              <a:t>Ferramentas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8"/>
              </a:rPr>
              <a:t>Opinião especializada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9"/>
              </a:rPr>
              <a:t>Reuniões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0"/>
              </a:rPr>
              <a:t>Ferramentas de controle de mudanças</a:t>
            </a:r>
            <a:endParaRPr lang="pt-BR" sz="1800" dirty="0"/>
          </a:p>
          <a:p>
            <a:pPr lvl="0"/>
            <a:r>
              <a:rPr lang="pt-BR" sz="2000" b="1" dirty="0"/>
              <a:t>Saídas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5"/>
              </a:rPr>
              <a:t>Solicitações de mudança</a:t>
            </a:r>
            <a:r>
              <a:rPr lang="pt-BR" sz="1800" dirty="0"/>
              <a:t> aprovadas</a:t>
            </a:r>
          </a:p>
          <a:p>
            <a:pPr lvl="1">
              <a:buChar char="•"/>
            </a:pPr>
            <a:r>
              <a:rPr lang="pt-BR" sz="1800" dirty="0">
                <a:hlinkClick r:id="rId11"/>
              </a:rPr>
              <a:t>Registro das mudanças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 </a:t>
            </a:r>
            <a:r>
              <a:rPr lang="pt-BR" sz="1800" dirty="0">
                <a:hlinkClick r:id="rId3"/>
              </a:rPr>
              <a:t>Plano de gerenciamento do projeto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nos </a:t>
            </a:r>
            <a:r>
              <a:rPr lang="pt-BR" sz="1800" dirty="0">
                <a:hlinkClick r:id="rId12"/>
              </a:rPr>
              <a:t>Documentos do projeto</a:t>
            </a:r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0731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Encerrar o projeto ou fase</a:t>
            </a:r>
            <a:endParaRPr lang="pt-BR" sz="28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42706"/>
              </p:ext>
            </p:extLst>
          </p:nvPr>
        </p:nvGraphicFramePr>
        <p:xfrm>
          <a:off x="306001" y="1066800"/>
          <a:ext cx="765037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1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</a:t>
            </a:r>
            <a:r>
              <a:rPr lang="pt-BR" b="1" dirty="0">
                <a:hlinkClick r:id="rId2"/>
              </a:rPr>
              <a:t>Gerenciamento do escopo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5.1 </a:t>
            </a:r>
            <a:r>
              <a:rPr lang="pt-BR" dirty="0">
                <a:hlinkClick r:id="rId3"/>
              </a:rPr>
              <a:t>Planejar o gerenciamento do escopo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5.2 </a:t>
            </a:r>
            <a:r>
              <a:rPr lang="pt-BR" dirty="0" smtClean="0">
                <a:hlinkClick r:id="rId4"/>
              </a:rPr>
              <a:t>Coletar os requisitos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5.3 </a:t>
            </a:r>
            <a:r>
              <a:rPr lang="pt-BR" dirty="0">
                <a:hlinkClick r:id="rId5"/>
              </a:rPr>
              <a:t>Definir o escopo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5.4 </a:t>
            </a:r>
            <a:r>
              <a:rPr lang="pt-BR" dirty="0">
                <a:hlinkClick r:id="rId6"/>
              </a:rPr>
              <a:t>Criar a EAP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5.5 </a:t>
            </a:r>
            <a:r>
              <a:rPr lang="pt-BR" dirty="0">
                <a:hlinkClick r:id="rId7"/>
              </a:rPr>
              <a:t>Validar o escopo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5.6 </a:t>
            </a:r>
            <a:r>
              <a:rPr lang="pt-BR" dirty="0">
                <a:hlinkClick r:id="rId8"/>
              </a:rPr>
              <a:t>Controlar o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1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Processos de Gerenciamento do Escopo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2000" b="0" i="0" dirty="0" smtClean="0">
                <a:hlinkClick r:id="rId3"/>
              </a:rPr>
              <a:t>Planejar o gerenciamento do escopo</a:t>
            </a:r>
            <a:endParaRPr lang="pt-BR" sz="2000" dirty="0"/>
          </a:p>
          <a:p>
            <a:pPr lvl="1" rtl="0"/>
            <a:r>
              <a:rPr lang="pt-BR" sz="1800" b="0" i="0" dirty="0" smtClean="0"/>
              <a:t>define e documenta como o escopo será definido, validado e controlado</a:t>
            </a:r>
            <a:endParaRPr lang="pt-BR" sz="1800" dirty="0"/>
          </a:p>
          <a:p>
            <a:pPr lvl="0" rtl="0"/>
            <a:r>
              <a:rPr lang="pt-BR" sz="2000" b="0" i="0" dirty="0" smtClean="0">
                <a:hlinkClick r:id="rId4"/>
              </a:rPr>
              <a:t>Coletar os requisitos</a:t>
            </a:r>
            <a:endParaRPr lang="pt-BR" sz="2000" dirty="0"/>
          </a:p>
          <a:p>
            <a:pPr lvl="1" rtl="0"/>
            <a:r>
              <a:rPr lang="pt-BR" sz="1800" b="0" i="0" dirty="0" smtClean="0"/>
              <a:t>define e documenta as necessidades das partes interessadas</a:t>
            </a:r>
            <a:endParaRPr lang="pt-BR" sz="1800" dirty="0"/>
          </a:p>
          <a:p>
            <a:pPr lvl="0" rtl="0"/>
            <a:r>
              <a:rPr lang="pt-BR" sz="2000" b="0" i="0" dirty="0" smtClean="0">
                <a:hlinkClick r:id="rId5"/>
              </a:rPr>
              <a:t>Definir o escopo</a:t>
            </a:r>
            <a:endParaRPr lang="pt-BR" sz="2000" dirty="0"/>
          </a:p>
          <a:p>
            <a:pPr lvl="1" rtl="0"/>
            <a:r>
              <a:rPr lang="pt-BR" sz="1800" b="0" i="0" dirty="0" smtClean="0"/>
              <a:t>desenvolve uma descrição detalhada do projeto e do produto</a:t>
            </a:r>
            <a:endParaRPr lang="pt-BR" sz="1800" dirty="0"/>
          </a:p>
          <a:p>
            <a:pPr lvl="0" rtl="0"/>
            <a:r>
              <a:rPr lang="pt-BR" sz="2000" b="0" i="0" dirty="0" smtClean="0">
                <a:hlinkClick r:id="rId6"/>
              </a:rPr>
              <a:t>Criar a EAP</a:t>
            </a:r>
            <a:endParaRPr lang="pt-BR" sz="2000" dirty="0"/>
          </a:p>
          <a:p>
            <a:pPr lvl="1" rtl="0"/>
            <a:r>
              <a:rPr lang="pt-BR" sz="1800" b="0" i="0" dirty="0" smtClean="0"/>
              <a:t>subdivide os produtos e o trabalho em componentes mais gerenciáveis</a:t>
            </a:r>
            <a:endParaRPr lang="pt-BR" sz="1800" dirty="0"/>
          </a:p>
          <a:p>
            <a:pPr lvl="0" rtl="0"/>
            <a:r>
              <a:rPr lang="pt-BR" sz="2000" b="0" i="0" dirty="0" smtClean="0">
                <a:hlinkClick r:id="rId7"/>
              </a:rPr>
              <a:t>Validar o escopo</a:t>
            </a:r>
            <a:endParaRPr lang="pt-BR" sz="2000" dirty="0"/>
          </a:p>
          <a:p>
            <a:pPr lvl="1" rtl="0"/>
            <a:r>
              <a:rPr lang="pt-BR" sz="1800" b="0" i="0" dirty="0" smtClean="0"/>
              <a:t>formaliza a aceitação dos produtos do projeto</a:t>
            </a:r>
            <a:endParaRPr lang="pt-BR" sz="1800" dirty="0"/>
          </a:p>
          <a:p>
            <a:pPr lvl="0" rtl="0"/>
            <a:r>
              <a:rPr lang="pt-BR" sz="2000" b="0" i="0" dirty="0" smtClean="0">
                <a:hlinkClick r:id="rId8"/>
              </a:rPr>
              <a:t>Controlar o escopo</a:t>
            </a:r>
            <a:endParaRPr lang="pt-BR" sz="2000" dirty="0"/>
          </a:p>
          <a:p>
            <a:pPr lvl="1" rtl="0"/>
            <a:r>
              <a:rPr lang="pt-BR" sz="1800" b="0" i="0" dirty="0" smtClean="0"/>
              <a:t>monitora o escopo e gerencia alterações na linha de base de escopo.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466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Planejar o gerenciamento do escopo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Entradas</a:t>
            </a:r>
          </a:p>
          <a:p>
            <a:pPr lvl="1">
              <a:buChar char="•"/>
            </a:pPr>
            <a:r>
              <a:rPr lang="pt-BR" dirty="0">
                <a:hlinkClick r:id="rId4"/>
              </a:rPr>
              <a:t>Plano de gerenciamento do projeto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5"/>
              </a:rPr>
              <a:t>Termo de abertura do projeto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6"/>
              </a:rPr>
              <a:t>Fatores ambientais da empresa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7"/>
              </a:rPr>
              <a:t>Ativos de processos organizacionais</a:t>
            </a:r>
            <a:endParaRPr lang="pt-BR" dirty="0"/>
          </a:p>
          <a:p>
            <a:pPr lvl="0"/>
            <a:r>
              <a:rPr lang="pt-BR" dirty="0"/>
              <a:t>Ferramentas</a:t>
            </a:r>
          </a:p>
          <a:p>
            <a:pPr lvl="1">
              <a:buChar char="•"/>
            </a:pPr>
            <a:r>
              <a:rPr lang="pt-BR" dirty="0">
                <a:hlinkClick r:id="rId8"/>
              </a:rPr>
              <a:t>Opinião Especializada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9"/>
              </a:rPr>
              <a:t>Reuniões</a:t>
            </a:r>
            <a:endParaRPr lang="pt-BR" dirty="0"/>
          </a:p>
          <a:p>
            <a:pPr lvl="0"/>
            <a:r>
              <a:rPr lang="pt-BR" dirty="0"/>
              <a:t>Saídas</a:t>
            </a:r>
          </a:p>
          <a:p>
            <a:pPr lvl="1">
              <a:buChar char="•"/>
            </a:pPr>
            <a:r>
              <a:rPr lang="pt-BR" dirty="0">
                <a:hlinkClick r:id="rId10"/>
              </a:rPr>
              <a:t>Plano de gerenciamento do escopo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1"/>
              </a:rPr>
              <a:t>Plano de gerenciamento dos requisitos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360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Coletar os requisitos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600" b="0" i="0" dirty="0" smtClean="0"/>
              <a:t>Entradas</a:t>
            </a:r>
            <a:endParaRPr lang="pt-BR" sz="1600" dirty="0"/>
          </a:p>
          <a:p>
            <a:pPr lvl="1" rtl="0"/>
            <a:r>
              <a:rPr lang="pt-BR" sz="1400" b="0" i="0" dirty="0" smtClean="0">
                <a:hlinkClick r:id="rId4"/>
              </a:rPr>
              <a:t>Plano de gerenciamento do escopo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5"/>
              </a:rPr>
              <a:t>Plano de gerenciamento dos requisitos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6"/>
              </a:rPr>
              <a:t>Plano de gerenciamento das partes interessadas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7"/>
              </a:rPr>
              <a:t>Termo de abertura do projeto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8"/>
              </a:rPr>
              <a:t>Registro das partes interessadas</a:t>
            </a:r>
            <a:endParaRPr lang="pt-BR" sz="1400" dirty="0"/>
          </a:p>
          <a:p>
            <a:pPr lvl="0" rtl="0"/>
            <a:r>
              <a:rPr lang="pt-BR" sz="1600" b="0" i="0" dirty="0" smtClean="0"/>
              <a:t>Ferramentas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9"/>
              </a:rPr>
              <a:t>Entrevistas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0"/>
              </a:rPr>
              <a:t>Grupos de discussão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1"/>
              </a:rPr>
              <a:t>Oficinas facilitadas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2"/>
              </a:rPr>
              <a:t>Técnicas de criatividade em grupo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3"/>
              </a:rPr>
              <a:t>Técnicas de tomada de decisão em grupo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4"/>
              </a:rPr>
              <a:t>Questionários e pesquisas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5"/>
              </a:rPr>
              <a:t>Observações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6"/>
              </a:rPr>
              <a:t>Protótipos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7"/>
              </a:rPr>
              <a:t>Benchmarking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8"/>
              </a:rPr>
              <a:t>Diagrama de contexto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9"/>
              </a:rPr>
              <a:t>Análise dos documentos</a:t>
            </a:r>
            <a:endParaRPr lang="pt-BR" sz="1400" dirty="0"/>
          </a:p>
          <a:p>
            <a:pPr lvl="0" rtl="0"/>
            <a:r>
              <a:rPr lang="pt-BR" sz="1600" b="0" i="0" dirty="0" smtClean="0"/>
              <a:t>Saídas</a:t>
            </a:r>
            <a:endParaRPr lang="pt-BR" sz="1600" dirty="0"/>
          </a:p>
          <a:p>
            <a:pPr lvl="1" rtl="0"/>
            <a:r>
              <a:rPr lang="pt-BR" sz="1400" b="0" i="0" dirty="0" smtClean="0">
                <a:hlinkClick r:id="rId20"/>
              </a:rPr>
              <a:t>Documentação dos requisitos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21"/>
              </a:rPr>
              <a:t>Matriz de rastreabilidade dos requisitos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35640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o escopo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93235"/>
              </p:ext>
            </p:extLst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95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Definir o escopo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Entradas</a:t>
            </a:r>
          </a:p>
          <a:p>
            <a:pPr lvl="1">
              <a:buChar char="•"/>
            </a:pPr>
            <a:r>
              <a:rPr lang="pt-BR" dirty="0">
                <a:hlinkClick r:id="rId4"/>
              </a:rPr>
              <a:t>Plano de gerenciamento do escopo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5"/>
              </a:rPr>
              <a:t>Termo de abertura do projeto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6"/>
              </a:rPr>
              <a:t>Documentação dos requisitos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7"/>
              </a:rPr>
              <a:t>Ativos de processos organizacionais</a:t>
            </a:r>
            <a:endParaRPr lang="pt-BR" dirty="0"/>
          </a:p>
          <a:p>
            <a:pPr lvl="0"/>
            <a:r>
              <a:rPr lang="pt-BR" dirty="0"/>
              <a:t>Ferramentas</a:t>
            </a:r>
          </a:p>
          <a:p>
            <a:pPr lvl="1">
              <a:buChar char="•"/>
            </a:pPr>
            <a:r>
              <a:rPr lang="pt-BR" dirty="0">
                <a:hlinkClick r:id="rId8"/>
              </a:rPr>
              <a:t>Opinião Especializada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9"/>
              </a:rPr>
              <a:t>Análise de produto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0"/>
              </a:rPr>
              <a:t>Geração de alternativas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1"/>
              </a:rPr>
              <a:t>Oficinas facilitadas</a:t>
            </a:r>
            <a:endParaRPr lang="pt-BR" dirty="0"/>
          </a:p>
          <a:p>
            <a:pPr lvl="0"/>
            <a:r>
              <a:rPr lang="pt-BR" dirty="0"/>
              <a:t>Saídas</a:t>
            </a:r>
          </a:p>
          <a:p>
            <a:pPr lvl="1">
              <a:buChar char="•"/>
            </a:pPr>
            <a:r>
              <a:rPr lang="pt-BR" dirty="0">
                <a:hlinkClick r:id="rId12"/>
              </a:rPr>
              <a:t>Especificação do escopo do projeto</a:t>
            </a:r>
            <a:endParaRPr lang="pt-BR" dirty="0"/>
          </a:p>
          <a:p>
            <a:pPr lvl="1">
              <a:buChar char="•"/>
            </a:pPr>
            <a:r>
              <a:rPr lang="pt-BR" dirty="0"/>
              <a:t>Atualizações nos </a:t>
            </a:r>
            <a:r>
              <a:rPr lang="pt-BR" dirty="0">
                <a:hlinkClick r:id="rId13"/>
              </a:rPr>
              <a:t>documentos do projeto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80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08720"/>
            <a:ext cx="8352730" cy="5334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2"/>
              </a:rPr>
              <a:t>Gerenciamento </a:t>
            </a:r>
            <a:r>
              <a:rPr lang="pt-BR" b="1" dirty="0">
                <a:hlinkClick r:id="rId2"/>
              </a:rPr>
              <a:t>da integração do </a:t>
            </a:r>
            <a:r>
              <a:rPr lang="pt-BR" b="1" dirty="0" smtClean="0">
                <a:hlinkClick r:id="rId2"/>
              </a:rPr>
              <a:t>projeto</a:t>
            </a:r>
            <a:r>
              <a:rPr lang="pt-BR" b="1" dirty="0" smtClean="0"/>
              <a:t>	</a:t>
            </a:r>
            <a:r>
              <a:rPr lang="pt-BR" b="1" dirty="0" smtClean="0">
                <a:hlinkClick r:id="rId3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4"/>
              </a:rPr>
              <a:t>Gerenciamento </a:t>
            </a:r>
            <a:r>
              <a:rPr lang="pt-BR" b="1" dirty="0">
                <a:hlinkClick r:id="rId4"/>
              </a:rPr>
              <a:t>do escopo do </a:t>
            </a:r>
            <a:r>
              <a:rPr lang="pt-BR" b="1" dirty="0" smtClean="0">
                <a:hlinkClick r:id="rId4"/>
              </a:rPr>
              <a:t>projeto</a:t>
            </a:r>
            <a:r>
              <a:rPr lang="pt-BR" b="1" dirty="0" smtClean="0"/>
              <a:t> 	</a:t>
            </a:r>
            <a:r>
              <a:rPr lang="pt-BR" b="1" dirty="0" smtClean="0">
                <a:hlinkClick r:id="rId5" action="ppaction://hlinksldjump"/>
              </a:rPr>
              <a:t>...</a:t>
            </a:r>
            <a:endParaRPr lang="pt-BR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6"/>
              </a:rPr>
              <a:t>Gerenciamento do tempo do projeto</a:t>
            </a:r>
            <a:r>
              <a:rPr lang="pt-BR" b="1" dirty="0" smtClean="0"/>
              <a:t>	</a:t>
            </a:r>
            <a:r>
              <a:rPr lang="pt-BR" b="1" dirty="0" smtClean="0">
                <a:hlinkClick r:id="rId7" action="ppaction://hlinksldjump"/>
              </a:rPr>
              <a:t>...</a:t>
            </a:r>
            <a:endParaRPr lang="pt-BR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8"/>
              </a:rPr>
              <a:t>Gerenciamento </a:t>
            </a:r>
            <a:r>
              <a:rPr lang="pt-BR" b="1" dirty="0">
                <a:hlinkClick r:id="rId8"/>
              </a:rPr>
              <a:t>dos custos do </a:t>
            </a:r>
            <a:r>
              <a:rPr lang="pt-BR" b="1" dirty="0" smtClean="0">
                <a:hlinkClick r:id="rId8"/>
              </a:rPr>
              <a:t>projeto</a:t>
            </a:r>
            <a:r>
              <a:rPr lang="pt-BR" b="1" dirty="0" smtClean="0"/>
              <a:t> 	</a:t>
            </a:r>
            <a:r>
              <a:rPr lang="pt-BR" b="1" dirty="0" smtClean="0">
                <a:hlinkClick r:id="rId9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10"/>
              </a:rPr>
              <a:t>Gerenciamento </a:t>
            </a:r>
            <a:r>
              <a:rPr lang="pt-BR" b="1" dirty="0">
                <a:hlinkClick r:id="rId10"/>
              </a:rPr>
              <a:t>da qualidade do </a:t>
            </a:r>
            <a:r>
              <a:rPr lang="pt-BR" b="1" dirty="0" smtClean="0">
                <a:hlinkClick r:id="rId10"/>
              </a:rPr>
              <a:t>projeto</a:t>
            </a:r>
            <a:r>
              <a:rPr lang="pt-BR" b="1" dirty="0" smtClean="0"/>
              <a:t>	</a:t>
            </a:r>
            <a:r>
              <a:rPr lang="pt-BR" b="1" dirty="0" smtClean="0">
                <a:hlinkClick r:id="rId11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12"/>
              </a:rPr>
              <a:t>Gerenciamento </a:t>
            </a:r>
            <a:r>
              <a:rPr lang="pt-BR" b="1" dirty="0">
                <a:hlinkClick r:id="rId12"/>
              </a:rPr>
              <a:t>dos recursos </a:t>
            </a:r>
            <a:r>
              <a:rPr lang="pt-BR" b="1" dirty="0" smtClean="0">
                <a:hlinkClick r:id="rId12"/>
              </a:rPr>
              <a:t>humanos</a:t>
            </a:r>
            <a:r>
              <a:rPr lang="pt-BR" b="1" dirty="0" smtClean="0"/>
              <a:t>	</a:t>
            </a:r>
            <a:r>
              <a:rPr lang="pt-BR" b="1" dirty="0" smtClean="0">
                <a:hlinkClick r:id="rId13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14"/>
              </a:rPr>
              <a:t>Gerenciamento </a:t>
            </a:r>
            <a:r>
              <a:rPr lang="pt-BR" b="1" dirty="0">
                <a:hlinkClick r:id="rId14"/>
              </a:rPr>
              <a:t>das </a:t>
            </a:r>
            <a:r>
              <a:rPr lang="pt-BR" b="1" dirty="0" smtClean="0">
                <a:hlinkClick r:id="rId14"/>
              </a:rPr>
              <a:t>comunicações</a:t>
            </a:r>
            <a:r>
              <a:rPr lang="pt-BR" b="1" dirty="0" smtClean="0"/>
              <a:t>	</a:t>
            </a:r>
            <a:r>
              <a:rPr lang="pt-BR" b="1" dirty="0" smtClean="0">
                <a:hlinkClick r:id="rId15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16"/>
              </a:rPr>
              <a:t>Gerenciamento </a:t>
            </a:r>
            <a:r>
              <a:rPr lang="pt-BR" b="1" dirty="0">
                <a:hlinkClick r:id="rId16"/>
              </a:rPr>
              <a:t>dos riscos do </a:t>
            </a:r>
            <a:r>
              <a:rPr lang="pt-BR" b="1" dirty="0" smtClean="0">
                <a:hlinkClick r:id="rId16"/>
              </a:rPr>
              <a:t>projeto</a:t>
            </a:r>
            <a:r>
              <a:rPr lang="pt-BR" b="1" dirty="0" smtClean="0"/>
              <a:t>	</a:t>
            </a:r>
            <a:r>
              <a:rPr lang="pt-BR" b="1" dirty="0" smtClean="0">
                <a:hlinkClick r:id="rId17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18"/>
              </a:rPr>
              <a:t>Gerenciamento </a:t>
            </a:r>
            <a:r>
              <a:rPr lang="pt-BR" b="1" dirty="0">
                <a:hlinkClick r:id="rId18"/>
              </a:rPr>
              <a:t>das </a:t>
            </a:r>
            <a:r>
              <a:rPr lang="pt-BR" b="1" dirty="0" smtClean="0">
                <a:hlinkClick r:id="rId18"/>
              </a:rPr>
              <a:t>aquisições</a:t>
            </a:r>
            <a:r>
              <a:rPr lang="pt-BR" b="1" dirty="0" smtClean="0"/>
              <a:t>		</a:t>
            </a:r>
            <a:r>
              <a:rPr lang="pt-BR" b="1" dirty="0" smtClean="0">
                <a:hlinkClick r:id="rId19" action="ppaction://hlinksldjump"/>
              </a:rPr>
              <a:t>...</a:t>
            </a:r>
            <a:endParaRPr lang="pt-BR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b="1" dirty="0" smtClean="0">
                <a:hlinkClick r:id="rId20"/>
              </a:rPr>
              <a:t>Gerenciamento </a:t>
            </a:r>
            <a:r>
              <a:rPr lang="pt-BR" b="1" dirty="0">
                <a:hlinkClick r:id="rId20"/>
              </a:rPr>
              <a:t>das partes </a:t>
            </a:r>
            <a:r>
              <a:rPr lang="pt-BR" b="1" dirty="0" smtClean="0">
                <a:hlinkClick r:id="rId20"/>
              </a:rPr>
              <a:t>interessadas</a:t>
            </a:r>
            <a:r>
              <a:rPr lang="pt-BR" b="1" dirty="0" smtClean="0"/>
              <a:t>	</a:t>
            </a:r>
            <a:r>
              <a:rPr lang="pt-BR" b="1" dirty="0" smtClean="0">
                <a:hlinkClick r:id="rId21" action="ppaction://hlinksldjump"/>
              </a:rPr>
              <a:t>...</a:t>
            </a:r>
            <a:endParaRPr lang="pt-BR" b="1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25703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Criar a EAP</a:t>
            </a:r>
            <a:r>
              <a:rPr lang="pt-BR" dirty="0" smtClean="0"/>
              <a:t> (ou WBS)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0" i="0" smtClean="0"/>
              <a:t>Entradas</a:t>
            </a:r>
            <a:endParaRPr lang="pt-BR"/>
          </a:p>
          <a:p>
            <a:pPr lvl="1" rtl="0"/>
            <a:r>
              <a:rPr lang="pt-BR" b="0" i="0" smtClean="0">
                <a:hlinkClick r:id="rId4"/>
              </a:rPr>
              <a:t>Plano de gerenciamento do projeto</a:t>
            </a:r>
            <a:endParaRPr lang="pt-BR"/>
          </a:p>
          <a:p>
            <a:pPr lvl="1" rtl="0"/>
            <a:r>
              <a:rPr lang="pt-BR" b="0" i="0" smtClean="0">
                <a:hlinkClick r:id="rId5"/>
              </a:rPr>
              <a:t>Especificação do escopo do projeto</a:t>
            </a:r>
            <a:endParaRPr lang="pt-BR"/>
          </a:p>
          <a:p>
            <a:pPr lvl="1" rtl="0"/>
            <a:r>
              <a:rPr lang="pt-BR" b="0" i="0" smtClean="0">
                <a:hlinkClick r:id="rId6"/>
              </a:rPr>
              <a:t>Documentação dos requisitos</a:t>
            </a:r>
            <a:endParaRPr lang="pt-BR"/>
          </a:p>
          <a:p>
            <a:pPr lvl="1" rtl="0"/>
            <a:r>
              <a:rPr lang="pt-BR" b="0" i="0" smtClean="0">
                <a:hlinkClick r:id="rId7"/>
              </a:rPr>
              <a:t>Fatores ambientais da empresa</a:t>
            </a:r>
            <a:endParaRPr lang="pt-BR"/>
          </a:p>
          <a:p>
            <a:pPr lvl="1" rtl="0"/>
            <a:r>
              <a:rPr lang="pt-BR" b="0" i="0" smtClean="0">
                <a:hlinkClick r:id="rId8"/>
              </a:rPr>
              <a:t>Ativos de processos organizacionais</a:t>
            </a:r>
            <a:endParaRPr lang="pt-BR"/>
          </a:p>
          <a:p>
            <a:pPr lvl="0" rtl="0"/>
            <a:r>
              <a:rPr lang="pt-BR" b="0" i="0" smtClean="0"/>
              <a:t>Ferramentas</a:t>
            </a:r>
            <a:endParaRPr lang="pt-BR"/>
          </a:p>
          <a:p>
            <a:pPr lvl="1" rtl="0"/>
            <a:r>
              <a:rPr lang="pt-BR" b="0" i="0" smtClean="0">
                <a:hlinkClick r:id="rId9"/>
              </a:rPr>
              <a:t>Decomposição</a:t>
            </a:r>
            <a:endParaRPr lang="pt-BR"/>
          </a:p>
          <a:p>
            <a:pPr lvl="1" rtl="0"/>
            <a:r>
              <a:rPr lang="pt-BR" b="0" i="0" smtClean="0">
                <a:hlinkClick r:id="rId10"/>
              </a:rPr>
              <a:t>Opinião Especializada</a:t>
            </a:r>
            <a:endParaRPr lang="pt-BR"/>
          </a:p>
          <a:p>
            <a:pPr lvl="0" rtl="0"/>
            <a:r>
              <a:rPr lang="pt-BR" b="0" i="0" smtClean="0"/>
              <a:t>Saídas</a:t>
            </a:r>
            <a:endParaRPr lang="pt-BR"/>
          </a:p>
          <a:p>
            <a:pPr lvl="1" rtl="0"/>
            <a:r>
              <a:rPr lang="pt-BR" b="0" i="0" smtClean="0">
                <a:hlinkClick r:id="rId11"/>
              </a:rPr>
              <a:t>Linha de base do escopo</a:t>
            </a:r>
            <a:endParaRPr lang="pt-BR"/>
          </a:p>
          <a:p>
            <a:pPr lvl="1" rtl="0"/>
            <a:r>
              <a:rPr lang="pt-BR" b="0" i="0" smtClean="0"/>
              <a:t>Atualizações nos </a:t>
            </a:r>
            <a:r>
              <a:rPr lang="pt-BR" b="0" i="0" smtClean="0">
                <a:hlinkClick r:id="rId12"/>
              </a:rPr>
              <a:t>documentos do projeto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81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Validar o escopo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0" i="0" smtClean="0"/>
              <a:t>Entradas</a:t>
            </a:r>
            <a:endParaRPr lang="pt-BR"/>
          </a:p>
          <a:p>
            <a:pPr lvl="1" rtl="0"/>
            <a:r>
              <a:rPr lang="pt-BR" b="0" i="0" smtClean="0">
                <a:hlinkClick r:id="rId4"/>
              </a:rPr>
              <a:t>Plano de gerenciamento do projeto</a:t>
            </a:r>
            <a:endParaRPr lang="pt-BR"/>
          </a:p>
          <a:p>
            <a:pPr lvl="1" rtl="0"/>
            <a:r>
              <a:rPr lang="pt-BR" b="0" i="0" smtClean="0">
                <a:hlinkClick r:id="rId5"/>
              </a:rPr>
              <a:t>Documentação dos requisitos</a:t>
            </a:r>
            <a:endParaRPr lang="pt-BR"/>
          </a:p>
          <a:p>
            <a:pPr lvl="1" rtl="0"/>
            <a:r>
              <a:rPr lang="pt-BR" b="0" i="0" smtClean="0">
                <a:hlinkClick r:id="rId6"/>
              </a:rPr>
              <a:t>Matriz de rastreabilidade dos requisitos</a:t>
            </a:r>
            <a:endParaRPr lang="pt-BR"/>
          </a:p>
          <a:p>
            <a:pPr lvl="1" rtl="0"/>
            <a:r>
              <a:rPr lang="pt-BR" b="0" i="0" smtClean="0">
                <a:hlinkClick r:id="rId7"/>
              </a:rPr>
              <a:t>Entregas</a:t>
            </a:r>
            <a:r>
              <a:rPr lang="pt-BR" b="0" i="0" smtClean="0"/>
              <a:t> verificadas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Dados de desempenho do trabalho</a:t>
            </a:r>
            <a:endParaRPr lang="pt-BR"/>
          </a:p>
          <a:p>
            <a:pPr lvl="0" rtl="0"/>
            <a:r>
              <a:rPr lang="pt-BR" b="0" i="0" smtClean="0"/>
              <a:t>Ferramentas</a:t>
            </a:r>
            <a:endParaRPr lang="pt-BR"/>
          </a:p>
          <a:p>
            <a:pPr lvl="1" rtl="0"/>
            <a:r>
              <a:rPr lang="pt-BR" b="0" i="0" smtClean="0">
                <a:hlinkClick r:id="rId9"/>
              </a:rPr>
              <a:t>Inspeção</a:t>
            </a:r>
            <a:endParaRPr lang="pt-BR"/>
          </a:p>
          <a:p>
            <a:pPr lvl="1" rtl="0"/>
            <a:r>
              <a:rPr lang="pt-BR" b="0" i="0" smtClean="0">
                <a:hlinkClick r:id="rId10"/>
              </a:rPr>
              <a:t>Técnicas de tomada de decisão em grupo</a:t>
            </a:r>
            <a:endParaRPr lang="pt-BR"/>
          </a:p>
          <a:p>
            <a:pPr lvl="0" rtl="0"/>
            <a:r>
              <a:rPr lang="pt-BR" b="0" i="0" smtClean="0"/>
              <a:t>Saídas</a:t>
            </a:r>
            <a:endParaRPr lang="pt-BR"/>
          </a:p>
          <a:p>
            <a:pPr lvl="1" rtl="0"/>
            <a:r>
              <a:rPr lang="pt-BR" b="0" i="0" smtClean="0">
                <a:hlinkClick r:id="rId7"/>
              </a:rPr>
              <a:t>Entregas</a:t>
            </a:r>
            <a:r>
              <a:rPr lang="pt-BR" b="0" i="0" smtClean="0"/>
              <a:t> aceitas</a:t>
            </a:r>
            <a:endParaRPr lang="pt-BR"/>
          </a:p>
          <a:p>
            <a:pPr lvl="1" rtl="0"/>
            <a:r>
              <a:rPr lang="pt-BR" b="0" i="0" smtClean="0">
                <a:hlinkClick r:id="rId11"/>
              </a:rPr>
              <a:t>Solicitações de mudança</a:t>
            </a:r>
            <a:endParaRPr lang="pt-BR"/>
          </a:p>
          <a:p>
            <a:pPr lvl="1" rtl="0"/>
            <a:r>
              <a:rPr lang="pt-BR" b="0" i="0" smtClean="0">
                <a:hlinkClick r:id="rId12"/>
              </a:rPr>
              <a:t>Informações sobre o desempenho do trabalho</a:t>
            </a:r>
            <a:endParaRPr lang="pt-BR"/>
          </a:p>
          <a:p>
            <a:pPr lvl="1" rtl="0"/>
            <a:r>
              <a:rPr lang="pt-BR" b="0" i="0" smtClean="0"/>
              <a:t>Atualizações nos </a:t>
            </a:r>
            <a:r>
              <a:rPr lang="pt-BR" b="0" i="0" smtClean="0">
                <a:hlinkClick r:id="rId13"/>
              </a:rPr>
              <a:t>documentos do projeto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59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Controlar o escopo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0" i="0" smtClean="0"/>
              <a:t>Entradas</a:t>
            </a:r>
            <a:endParaRPr lang="pt-BR"/>
          </a:p>
          <a:p>
            <a:pPr lvl="1" rtl="0"/>
            <a:r>
              <a:rPr lang="pt-BR" b="0" i="0" smtClean="0">
                <a:hlinkClick r:id="rId4"/>
              </a:rPr>
              <a:t>Plano de gerenciamento do projeto</a:t>
            </a:r>
            <a:endParaRPr lang="pt-BR"/>
          </a:p>
          <a:p>
            <a:pPr lvl="1" rtl="0"/>
            <a:r>
              <a:rPr lang="pt-BR" b="0" i="0" smtClean="0">
                <a:hlinkClick r:id="rId5"/>
              </a:rPr>
              <a:t>Documentação dos requisitos</a:t>
            </a:r>
            <a:endParaRPr lang="pt-BR"/>
          </a:p>
          <a:p>
            <a:pPr lvl="1" rtl="0"/>
            <a:r>
              <a:rPr lang="pt-BR" b="0" i="0" smtClean="0">
                <a:hlinkClick r:id="rId6"/>
              </a:rPr>
              <a:t>Matriz de rastreabilidade dos requisitos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Dados de desempenho do trabalho</a:t>
            </a:r>
            <a:endParaRPr lang="pt-BR"/>
          </a:p>
          <a:p>
            <a:pPr lvl="1" rtl="0"/>
            <a:r>
              <a:rPr lang="pt-BR" b="0" i="0" smtClean="0">
                <a:hlinkClick r:id="rId8"/>
              </a:rPr>
              <a:t>Ativos de processos organizacionais</a:t>
            </a:r>
            <a:endParaRPr lang="pt-BR"/>
          </a:p>
          <a:p>
            <a:pPr lvl="0" rtl="0"/>
            <a:r>
              <a:rPr lang="pt-BR" b="0" i="0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9"/>
              </a:rPr>
              <a:t>Análise de variação</a:t>
            </a:r>
            <a:endParaRPr lang="pt-BR"/>
          </a:p>
          <a:p>
            <a:pPr lvl="0" rtl="0"/>
            <a:r>
              <a:rPr lang="pt-BR" b="0" i="0" smtClean="0"/>
              <a:t>Saídas</a:t>
            </a:r>
            <a:endParaRPr lang="pt-BR"/>
          </a:p>
          <a:p>
            <a:pPr lvl="1" rtl="0"/>
            <a:r>
              <a:rPr lang="pt-BR" b="0" i="0" smtClean="0">
                <a:hlinkClick r:id="rId10"/>
              </a:rPr>
              <a:t>Informações sobre o desempenho do trabalho</a:t>
            </a:r>
            <a:endParaRPr lang="pt-BR"/>
          </a:p>
          <a:p>
            <a:pPr lvl="1" rtl="0"/>
            <a:r>
              <a:rPr lang="pt-BR" b="0" i="0" smtClean="0">
                <a:hlinkClick r:id="rId11"/>
              </a:rPr>
              <a:t>Solicitações de mudança</a:t>
            </a:r>
            <a:endParaRPr lang="pt-BR"/>
          </a:p>
          <a:p>
            <a:pPr lvl="1" rtl="0"/>
            <a:r>
              <a:rPr lang="pt-BR" b="0" i="0" smtClean="0"/>
              <a:t>Atualizações no </a:t>
            </a:r>
            <a:r>
              <a:rPr lang="pt-BR" b="0" i="0" smtClean="0">
                <a:hlinkClick r:id="rId4"/>
              </a:rPr>
              <a:t>Plano de gerenciamento do projeto</a:t>
            </a:r>
            <a:endParaRPr lang="pt-BR"/>
          </a:p>
          <a:p>
            <a:pPr lvl="1" rtl="0"/>
            <a:r>
              <a:rPr lang="pt-BR" b="0" i="0" smtClean="0"/>
              <a:t>Atualizações nos </a:t>
            </a:r>
            <a:r>
              <a:rPr lang="pt-BR" b="0" i="0" smtClean="0">
                <a:hlinkClick r:id="rId12"/>
              </a:rPr>
              <a:t>documentos do projeto</a:t>
            </a:r>
            <a:endParaRPr lang="pt-BR"/>
          </a:p>
          <a:p>
            <a:pPr lvl="1" rtl="0"/>
            <a:r>
              <a:rPr lang="pt-BR" b="0" i="0" smtClean="0"/>
              <a:t>Atualizações nos </a:t>
            </a:r>
            <a:r>
              <a:rPr lang="pt-BR" b="0" i="0" smtClean="0">
                <a:hlinkClick r:id="rId8"/>
              </a:rPr>
              <a:t>ativos de processos organizacionais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3352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 </a:t>
            </a:r>
            <a:r>
              <a:rPr lang="pt-BR" b="1" dirty="0">
                <a:hlinkClick r:id="rId2"/>
              </a:rPr>
              <a:t>Gerenciamento do tempo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6.1 </a:t>
            </a:r>
            <a:r>
              <a:rPr lang="pt-BR" dirty="0">
                <a:hlinkClick r:id="rId3"/>
              </a:rPr>
              <a:t>Planejar o gerenciamento do cronograma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6.2 </a:t>
            </a:r>
            <a:r>
              <a:rPr lang="pt-BR" dirty="0">
                <a:hlinkClick r:id="rId4"/>
              </a:rPr>
              <a:t>Definir as </a:t>
            </a:r>
            <a:r>
              <a:rPr lang="pt-BR" dirty="0" smtClean="0">
                <a:hlinkClick r:id="rId4"/>
              </a:rPr>
              <a:t>atividades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6.3 </a:t>
            </a:r>
            <a:r>
              <a:rPr lang="pt-BR" dirty="0">
                <a:hlinkClick r:id="rId5"/>
              </a:rPr>
              <a:t>Sequenciar as </a:t>
            </a:r>
            <a:r>
              <a:rPr lang="pt-BR" dirty="0" smtClean="0">
                <a:hlinkClick r:id="rId5"/>
              </a:rPr>
              <a:t>atividades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6.4 </a:t>
            </a:r>
            <a:r>
              <a:rPr lang="pt-BR" dirty="0">
                <a:hlinkClick r:id="rId6"/>
              </a:rPr>
              <a:t>Estimar os </a:t>
            </a:r>
            <a:r>
              <a:rPr lang="pt-BR" dirty="0" smtClean="0">
                <a:hlinkClick r:id="rId6"/>
              </a:rPr>
              <a:t>recursos das atividades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6.5 </a:t>
            </a:r>
            <a:r>
              <a:rPr lang="pt-BR" dirty="0">
                <a:hlinkClick r:id="rId7"/>
              </a:rPr>
              <a:t>Estimar </a:t>
            </a:r>
            <a:r>
              <a:rPr lang="pt-BR" dirty="0" smtClean="0">
                <a:hlinkClick r:id="rId7"/>
              </a:rPr>
              <a:t>as durações das atividades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6.6 </a:t>
            </a:r>
            <a:r>
              <a:rPr lang="pt-BR" dirty="0">
                <a:hlinkClick r:id="rId8"/>
              </a:rPr>
              <a:t>Desenvolver o Cronograma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6.7 </a:t>
            </a:r>
            <a:r>
              <a:rPr lang="pt-BR" dirty="0">
                <a:hlinkClick r:id="rId9"/>
              </a:rPr>
              <a:t>Controlar o Cronograma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9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Processos do Gerenciamento do Tempo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800" dirty="0" smtClean="0">
                <a:hlinkClick r:id="rId3"/>
              </a:rPr>
              <a:t>Planejar o gerenciamento do cronograma</a:t>
            </a:r>
            <a:r>
              <a:rPr lang="pt-BR" sz="1800" dirty="0" smtClean="0"/>
              <a:t> </a:t>
            </a:r>
            <a:endParaRPr lang="pt-BR" sz="1800" dirty="0"/>
          </a:p>
          <a:p>
            <a:pPr lvl="1" rtl="0"/>
            <a:r>
              <a:rPr lang="pt-BR" sz="1600" dirty="0" smtClean="0"/>
              <a:t>Estabelece políticas, procedimentos p/ planejar, desenvolver, gerenciar e controlar o cronograma</a:t>
            </a:r>
            <a:endParaRPr lang="pt-BR" sz="1600" dirty="0"/>
          </a:p>
          <a:p>
            <a:pPr lvl="0" rtl="0"/>
            <a:r>
              <a:rPr lang="pt-BR" sz="1800" dirty="0" smtClean="0">
                <a:hlinkClick r:id="rId4"/>
              </a:rPr>
              <a:t>Definir as atividades</a:t>
            </a:r>
            <a:endParaRPr lang="pt-BR" sz="1800" dirty="0"/>
          </a:p>
          <a:p>
            <a:pPr lvl="1" rtl="0"/>
            <a:r>
              <a:rPr lang="pt-BR" sz="1600" dirty="0" smtClean="0"/>
              <a:t>Identifica as atividades específicas para produzir as entregas do projeto</a:t>
            </a:r>
            <a:endParaRPr lang="pt-BR" sz="1600" dirty="0"/>
          </a:p>
          <a:p>
            <a:pPr lvl="0" rtl="0"/>
            <a:r>
              <a:rPr lang="pt-BR" sz="1800" dirty="0" smtClean="0">
                <a:hlinkClick r:id="rId5"/>
              </a:rPr>
              <a:t>Sequenciar as atividades</a:t>
            </a:r>
            <a:r>
              <a:rPr lang="pt-BR" sz="1800" dirty="0" smtClean="0"/>
              <a:t> </a:t>
            </a:r>
            <a:endParaRPr lang="pt-BR" sz="1800" dirty="0"/>
          </a:p>
          <a:p>
            <a:pPr lvl="1" rtl="0"/>
            <a:r>
              <a:rPr lang="pt-BR" sz="1600" dirty="0" smtClean="0"/>
              <a:t>Identifica e documenta as relações de dependência entre as atividades</a:t>
            </a:r>
            <a:endParaRPr lang="pt-BR" sz="1600" dirty="0"/>
          </a:p>
          <a:p>
            <a:pPr lvl="0" rtl="0"/>
            <a:r>
              <a:rPr lang="pt-BR" sz="1800" dirty="0" smtClean="0">
                <a:hlinkClick r:id="rId6"/>
              </a:rPr>
              <a:t>Estimar os recursos das atividades</a:t>
            </a:r>
            <a:endParaRPr lang="pt-BR" sz="1800" dirty="0"/>
          </a:p>
          <a:p>
            <a:pPr lvl="1" rtl="0"/>
            <a:r>
              <a:rPr lang="pt-BR" sz="1600" dirty="0" smtClean="0"/>
              <a:t>Estima o tipo e quantidade dos recursos necessários para executar cada atividade</a:t>
            </a:r>
            <a:endParaRPr lang="pt-BR" sz="1600" dirty="0"/>
          </a:p>
          <a:p>
            <a:pPr lvl="0" rtl="0"/>
            <a:r>
              <a:rPr lang="pt-BR" sz="1800" dirty="0" smtClean="0">
                <a:hlinkClick r:id="rId7"/>
              </a:rPr>
              <a:t>Estimar as durações das atividades</a:t>
            </a:r>
            <a:r>
              <a:rPr lang="pt-BR" sz="1800" dirty="0" smtClean="0"/>
              <a:t> </a:t>
            </a:r>
            <a:endParaRPr lang="pt-BR" sz="1800" dirty="0"/>
          </a:p>
          <a:p>
            <a:pPr lvl="1" rtl="0"/>
            <a:r>
              <a:rPr lang="pt-BR" sz="1600" dirty="0" smtClean="0"/>
              <a:t>Estima quantos períodos de trabalho são necessários para completar cada atividade</a:t>
            </a:r>
            <a:endParaRPr lang="pt-BR" sz="1600" dirty="0"/>
          </a:p>
          <a:p>
            <a:pPr lvl="0" rtl="0"/>
            <a:r>
              <a:rPr lang="pt-BR" sz="1800" dirty="0" smtClean="0">
                <a:hlinkClick r:id="rId8"/>
              </a:rPr>
              <a:t>Desenvolver o cronograma</a:t>
            </a:r>
            <a:endParaRPr lang="pt-BR" sz="1800" dirty="0"/>
          </a:p>
          <a:p>
            <a:pPr lvl="1" rtl="0"/>
            <a:r>
              <a:rPr lang="pt-BR" sz="1600" dirty="0" smtClean="0"/>
              <a:t>Analisa sequência das atividades, duração, recursos e restrições para criar o cronograma</a:t>
            </a:r>
            <a:endParaRPr lang="pt-BR" sz="1600" dirty="0"/>
          </a:p>
          <a:p>
            <a:pPr lvl="0" rtl="0"/>
            <a:r>
              <a:rPr lang="pt-BR" sz="1800" dirty="0" smtClean="0">
                <a:hlinkClick r:id="rId9"/>
              </a:rPr>
              <a:t>Controlar o cronograma</a:t>
            </a:r>
            <a:endParaRPr lang="pt-BR" sz="1800" dirty="0"/>
          </a:p>
          <a:p>
            <a:pPr lvl="1" rtl="0"/>
            <a:r>
              <a:rPr lang="pt-BR" sz="1600" dirty="0" smtClean="0"/>
              <a:t>Controla as mudanças no cronograma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33015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hlinkClick r:id="rId3"/>
              </a:rPr>
              <a:t>Planejar o gerenciamento do cronograma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Entradas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4"/>
              </a:rPr>
              <a:t>Plano de gerenciamento do projeto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5"/>
              </a:rPr>
              <a:t>Termo de abertura do projeto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6"/>
              </a:rPr>
              <a:t>Fatores ambientais da empresa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7"/>
              </a:rPr>
              <a:t>Ativos de processos organizacionais</a:t>
            </a:r>
            <a:endParaRPr lang="pt-BR" dirty="0"/>
          </a:p>
          <a:p>
            <a:pPr lvl="0"/>
            <a:r>
              <a:rPr lang="pt-BR" b="1" dirty="0"/>
              <a:t>Ferramentas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8"/>
              </a:rPr>
              <a:t>Opinião Especializada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9"/>
              </a:rPr>
              <a:t>Técnicas analíticas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0"/>
              </a:rPr>
              <a:t>Reuniões</a:t>
            </a:r>
            <a:endParaRPr lang="pt-BR" dirty="0"/>
          </a:p>
          <a:p>
            <a:pPr lvl="0"/>
            <a:r>
              <a:rPr lang="pt-BR" b="1" dirty="0"/>
              <a:t>Saídas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1"/>
              </a:rPr>
              <a:t>Plano de gerenciamento do cronograma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032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Definir as Atividades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1" smtClean="0"/>
              <a:t>Entradas</a:t>
            </a:r>
            <a:endParaRPr lang="pt-BR"/>
          </a:p>
          <a:p>
            <a:pPr lvl="1" rtl="0"/>
            <a:r>
              <a:rPr lang="pt-BR" smtClean="0">
                <a:hlinkClick r:id="rId4"/>
              </a:rPr>
              <a:t>Plano de gerenciamento do cronograma</a:t>
            </a:r>
            <a:endParaRPr lang="pt-BR"/>
          </a:p>
          <a:p>
            <a:pPr lvl="1" rtl="0"/>
            <a:r>
              <a:rPr lang="pt-BR" smtClean="0">
                <a:hlinkClick r:id="rId5"/>
              </a:rPr>
              <a:t>Linha de base do escopo</a:t>
            </a:r>
            <a:endParaRPr lang="pt-BR"/>
          </a:p>
          <a:p>
            <a:pPr lvl="1" rtl="0"/>
            <a:r>
              <a:rPr lang="pt-BR" smtClean="0">
                <a:hlinkClick r:id="rId6"/>
              </a:rPr>
              <a:t>Fatores ambientais da empresa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Ativos de processos organizacionais</a:t>
            </a:r>
            <a:endParaRPr lang="pt-BR"/>
          </a:p>
          <a:p>
            <a:pPr lvl="0" rtl="0"/>
            <a:r>
              <a:rPr lang="pt-BR" b="1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Decomposição</a:t>
            </a:r>
            <a:endParaRPr lang="pt-BR"/>
          </a:p>
          <a:p>
            <a:pPr lvl="1" rtl="0"/>
            <a:r>
              <a:rPr lang="pt-BR" smtClean="0">
                <a:hlinkClick r:id="rId9"/>
              </a:rPr>
              <a:t>Planejamento em ondas sucessivas</a:t>
            </a:r>
            <a:endParaRPr lang="pt-BR"/>
          </a:p>
          <a:p>
            <a:pPr lvl="1" rtl="0"/>
            <a:r>
              <a:rPr lang="pt-BR" smtClean="0">
                <a:hlinkClick r:id="rId10"/>
              </a:rPr>
              <a:t>Opinião especializada</a:t>
            </a:r>
            <a:endParaRPr lang="pt-BR"/>
          </a:p>
          <a:p>
            <a:pPr lvl="0" rtl="0"/>
            <a:r>
              <a:rPr lang="pt-BR" b="1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11"/>
              </a:rPr>
              <a:t>Lista das atividades</a:t>
            </a:r>
            <a:endParaRPr lang="pt-BR"/>
          </a:p>
          <a:p>
            <a:pPr lvl="1" rtl="0"/>
            <a:r>
              <a:rPr lang="pt-BR" smtClean="0">
                <a:hlinkClick r:id="rId12"/>
              </a:rPr>
              <a:t>Atributos das atividades</a:t>
            </a:r>
            <a:endParaRPr lang="pt-BR"/>
          </a:p>
          <a:p>
            <a:pPr lvl="1" rtl="0"/>
            <a:r>
              <a:rPr lang="pt-BR" smtClean="0">
                <a:hlinkClick r:id="rId13"/>
              </a:rPr>
              <a:t>Lista dos marcos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81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Sequenciar as Atividades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2000" b="1" dirty="0" smtClean="0"/>
              <a:t>Entradas</a:t>
            </a:r>
            <a:endParaRPr lang="pt-BR" sz="2000" dirty="0"/>
          </a:p>
          <a:p>
            <a:pPr lvl="1" rtl="0"/>
            <a:r>
              <a:rPr lang="pt-BR" sz="1800" dirty="0" smtClean="0">
                <a:hlinkClick r:id="rId4"/>
              </a:rPr>
              <a:t>Plano de gerenciamento do cronograma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5"/>
              </a:rPr>
              <a:t>Lista das atividades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6"/>
              </a:rPr>
              <a:t>Atributos das atividades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7"/>
              </a:rPr>
              <a:t>Lista dos marcos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8"/>
              </a:rPr>
              <a:t>Especificação do escopo do projeto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9"/>
              </a:rPr>
              <a:t>Fatores ambientais da empresa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0"/>
              </a:rPr>
              <a:t>Ativos de processos organizacionais</a:t>
            </a:r>
            <a:endParaRPr lang="pt-BR" sz="1800" dirty="0"/>
          </a:p>
          <a:p>
            <a:pPr lvl="0" rtl="0"/>
            <a:r>
              <a:rPr lang="pt-BR" sz="2000" b="1" dirty="0" smtClean="0"/>
              <a:t>Ferramentas</a:t>
            </a:r>
            <a:endParaRPr lang="pt-BR" sz="2000" dirty="0"/>
          </a:p>
          <a:p>
            <a:pPr lvl="1" rtl="0"/>
            <a:r>
              <a:rPr lang="pt-BR" sz="1800" dirty="0" smtClean="0">
                <a:hlinkClick r:id="rId11"/>
              </a:rPr>
              <a:t>Método do diagrama de precedência (MDP)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2"/>
              </a:rPr>
              <a:t>Determinação de dependência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3"/>
              </a:rPr>
              <a:t>Antecipações e esperas</a:t>
            </a:r>
            <a:endParaRPr lang="pt-BR" sz="1800" dirty="0"/>
          </a:p>
          <a:p>
            <a:pPr lvl="0" rtl="0"/>
            <a:r>
              <a:rPr lang="pt-BR" sz="2000" b="1" dirty="0" smtClean="0"/>
              <a:t>Saídas</a:t>
            </a:r>
            <a:endParaRPr lang="pt-BR" sz="2000" dirty="0"/>
          </a:p>
          <a:p>
            <a:pPr lvl="1" rtl="0"/>
            <a:r>
              <a:rPr lang="pt-BR" sz="1800" dirty="0" smtClean="0">
                <a:hlinkClick r:id="rId14"/>
              </a:rPr>
              <a:t>Diagramas de rede do cronograma do projeto</a:t>
            </a:r>
            <a:endParaRPr lang="pt-BR" sz="1800" dirty="0"/>
          </a:p>
          <a:p>
            <a:pPr lvl="1" rtl="0"/>
            <a:r>
              <a:rPr lang="pt-BR" sz="1800" dirty="0" smtClean="0"/>
              <a:t>Atualizações nos </a:t>
            </a:r>
            <a:r>
              <a:rPr lang="pt-BR" sz="1800" dirty="0" smtClean="0">
                <a:hlinkClick r:id="rId15"/>
              </a:rPr>
              <a:t>Documentos do projeto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74169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hlinkClick r:id="rId3"/>
              </a:rPr>
              <a:t>Estimar os recursos das </a:t>
            </a:r>
            <a:r>
              <a:rPr lang="pt-BR" smtClean="0">
                <a:hlinkClick r:id="rId3"/>
              </a:rPr>
              <a:t>atividades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908720"/>
            <a:ext cx="8137525" cy="5334000"/>
          </a:xfrm>
        </p:spPr>
        <p:txBody>
          <a:bodyPr/>
          <a:lstStyle/>
          <a:p>
            <a:pPr lvl="0" rtl="0"/>
            <a:r>
              <a:rPr lang="pt-BR" sz="1800" b="1" dirty="0" smtClean="0"/>
              <a:t>Entradas</a:t>
            </a:r>
            <a:endParaRPr lang="pt-BR" sz="1800" dirty="0"/>
          </a:p>
          <a:p>
            <a:pPr lvl="1" rtl="0"/>
            <a:r>
              <a:rPr lang="pt-BR" sz="1600" dirty="0" smtClean="0">
                <a:hlinkClick r:id="rId4"/>
              </a:rPr>
              <a:t>Plano de gerenciamento do cronograma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5"/>
              </a:rPr>
              <a:t>Lista das atividades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6"/>
              </a:rPr>
              <a:t>Atributos das atividades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7"/>
              </a:rPr>
              <a:t>Calendários dos recursos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8"/>
              </a:rPr>
              <a:t>Registro dos riscos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9"/>
              </a:rPr>
              <a:t>Estimativas dos custos das atividades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0"/>
              </a:rPr>
              <a:t>Fatores ambientais da empresa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1"/>
              </a:rPr>
              <a:t>Ativos de processos organizacionais</a:t>
            </a:r>
            <a:endParaRPr lang="pt-BR" sz="1600" dirty="0"/>
          </a:p>
          <a:p>
            <a:pPr lvl="0" rtl="0"/>
            <a:r>
              <a:rPr lang="pt-BR" sz="1800" b="1" dirty="0" smtClean="0"/>
              <a:t>Ferramentas</a:t>
            </a:r>
            <a:endParaRPr lang="pt-BR" sz="1800" dirty="0"/>
          </a:p>
          <a:p>
            <a:pPr lvl="1" rtl="0"/>
            <a:r>
              <a:rPr lang="pt-BR" sz="1600" dirty="0" smtClean="0">
                <a:hlinkClick r:id="rId12"/>
              </a:rPr>
              <a:t>Opinião especializada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3"/>
              </a:rPr>
              <a:t>Análise de alternativas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4"/>
              </a:rPr>
              <a:t>Dados publicados para auxílio a estimativas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5"/>
              </a:rPr>
              <a:t>Estimativa “bottom-up”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6"/>
              </a:rPr>
              <a:t>Software de gerenciamento de projetos</a:t>
            </a:r>
            <a:endParaRPr lang="pt-BR" sz="1600" dirty="0"/>
          </a:p>
          <a:p>
            <a:pPr lvl="0" rtl="0"/>
            <a:r>
              <a:rPr lang="pt-BR" sz="1800" b="1" dirty="0" smtClean="0"/>
              <a:t>Saídas</a:t>
            </a:r>
            <a:endParaRPr lang="pt-BR" sz="1800" dirty="0"/>
          </a:p>
          <a:p>
            <a:pPr lvl="1" rtl="0"/>
            <a:r>
              <a:rPr lang="pt-BR" sz="1600" dirty="0" smtClean="0">
                <a:hlinkClick r:id="rId17"/>
              </a:rPr>
              <a:t>Requisitos de recursos das atividades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8"/>
              </a:rPr>
              <a:t>Estrutura analítica dos recursos</a:t>
            </a:r>
            <a:endParaRPr lang="pt-BR" sz="1600" dirty="0"/>
          </a:p>
          <a:p>
            <a:pPr lvl="1" rtl="0"/>
            <a:r>
              <a:rPr lang="pt-BR" sz="1600" dirty="0" smtClean="0"/>
              <a:t>Atualizações nos </a:t>
            </a:r>
            <a:r>
              <a:rPr lang="pt-BR" sz="1600" dirty="0" smtClean="0">
                <a:hlinkClick r:id="rId19"/>
              </a:rPr>
              <a:t>Documentos do projeto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78255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Estimar as durações das atividades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0" y="836712"/>
            <a:ext cx="8137525" cy="5334000"/>
          </a:xfrm>
        </p:spPr>
        <p:txBody>
          <a:bodyPr/>
          <a:lstStyle/>
          <a:p>
            <a:pPr lvl="0" rtl="0"/>
            <a:r>
              <a:rPr lang="pt-BR" sz="1600" b="1" dirty="0" smtClean="0"/>
              <a:t>Entradas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4"/>
              </a:rPr>
              <a:t>Plano de gerenciamento do cronograma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5"/>
              </a:rPr>
              <a:t>Lista das atividades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6"/>
              </a:rPr>
              <a:t>Atributos das atividades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7"/>
              </a:rPr>
              <a:t>Requisitos de recursos das atividades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8"/>
              </a:rPr>
              <a:t>Calendários dos recursos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9"/>
              </a:rPr>
              <a:t>Especificação do escopo do projeto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0"/>
              </a:rPr>
              <a:t>Registro dos riscos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1"/>
              </a:rPr>
              <a:t>Estrutura analítica dos recursos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2"/>
              </a:rPr>
              <a:t>Fatores ambientais da empresa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3"/>
              </a:rPr>
              <a:t>Ativos de processos organizacionais</a:t>
            </a:r>
            <a:endParaRPr lang="pt-BR" sz="1400" dirty="0"/>
          </a:p>
          <a:p>
            <a:pPr lvl="0" rtl="0"/>
            <a:r>
              <a:rPr lang="pt-BR" sz="1600" b="1" dirty="0" smtClean="0"/>
              <a:t>Ferramentas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14"/>
              </a:rPr>
              <a:t>Opinião especializada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15"/>
              </a:rPr>
              <a:t>Estimativa análoga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16"/>
              </a:rPr>
              <a:t>Estimativa paramétrica</a:t>
            </a:r>
            <a:endParaRPr lang="pt-BR" sz="1400" dirty="0"/>
          </a:p>
          <a:p>
            <a:pPr lvl="1" rtl="0"/>
            <a:r>
              <a:rPr lang="pt-BR" sz="1400" b="0" i="0" dirty="0" smtClean="0">
                <a:hlinkClick r:id="rId17"/>
              </a:rPr>
              <a:t>Estimativas de três pontos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8"/>
              </a:rPr>
              <a:t>Técnicas de tomada de decisão em grupo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9"/>
              </a:rPr>
              <a:t>Análise de reservas</a:t>
            </a:r>
            <a:endParaRPr lang="pt-BR" sz="1400" dirty="0"/>
          </a:p>
          <a:p>
            <a:pPr lvl="0" rtl="0"/>
            <a:r>
              <a:rPr lang="pt-BR" sz="1600" b="1" dirty="0" smtClean="0"/>
              <a:t>Saídas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20"/>
              </a:rPr>
              <a:t>Estimativas de duração</a:t>
            </a:r>
            <a:br>
              <a:rPr lang="pt-BR" sz="1400" dirty="0" smtClean="0">
                <a:hlinkClick r:id="rId20"/>
              </a:rPr>
            </a:br>
            <a:r>
              <a:rPr lang="pt-BR" sz="1400" dirty="0" smtClean="0">
                <a:hlinkClick r:id="rId20"/>
              </a:rPr>
              <a:t>das atividades</a:t>
            </a:r>
            <a:endParaRPr lang="pt-BR" sz="1400" dirty="0"/>
          </a:p>
          <a:p>
            <a:pPr lvl="1" rtl="0"/>
            <a:r>
              <a:rPr lang="pt-BR" sz="1400" dirty="0" smtClean="0"/>
              <a:t>Atualizações nos </a:t>
            </a:r>
            <a:r>
              <a:rPr lang="pt-BR" sz="1400" dirty="0" smtClean="0">
                <a:hlinkClick r:id="rId21"/>
              </a:rPr>
              <a:t>Documentos do projeto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3769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20" y="3657600"/>
            <a:ext cx="1678781" cy="1378744"/>
          </a:xfrm>
          <a:prstGeom prst="rect">
            <a:avLst/>
          </a:prstGeom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Processo - Revisão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-609600" y="1905001"/>
            <a:ext cx="6324600" cy="358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  <a:p>
            <a:pPr lvl="1" eaLnBrk="1" hangingPunct="1">
              <a:lnSpc>
                <a:spcPct val="90000"/>
              </a:lnSpc>
            </a:pPr>
            <a:endParaRPr lang="pt-BR" sz="1650" dirty="0"/>
          </a:p>
          <a:p>
            <a:pPr lvl="1" eaLnBrk="1" hangingPunct="1">
              <a:lnSpc>
                <a:spcPct val="90000"/>
              </a:lnSpc>
            </a:pPr>
            <a:endParaRPr lang="pt-BR" sz="1650" dirty="0"/>
          </a:p>
          <a:p>
            <a:pPr eaLnBrk="1" hangingPunct="1">
              <a:lnSpc>
                <a:spcPct val="90000"/>
              </a:lnSpc>
            </a:pPr>
            <a:endParaRPr lang="pt-BR" sz="165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20051143"/>
              </p:ext>
            </p:extLst>
          </p:nvPr>
        </p:nvGraphicFramePr>
        <p:xfrm>
          <a:off x="445379" y="1257300"/>
          <a:ext cx="611505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3657600"/>
            <a:ext cx="1864519" cy="13787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445379" y="4814608"/>
          <a:ext cx="6115050" cy="158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00" y="35814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Desenvolver o Cronograma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000" b="1" dirty="0" smtClean="0"/>
              <a:t>Entradas</a:t>
            </a:r>
            <a:endParaRPr lang="pt-BR" sz="1000" dirty="0"/>
          </a:p>
          <a:p>
            <a:pPr lvl="1" rtl="0"/>
            <a:r>
              <a:rPr lang="pt-BR" sz="900" dirty="0" smtClean="0">
                <a:hlinkClick r:id="rId4"/>
              </a:rPr>
              <a:t>Plano de gerenciamento do cronograma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5"/>
              </a:rPr>
              <a:t>Lista das atividades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6"/>
              </a:rPr>
              <a:t>Atributos das atividades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7"/>
              </a:rPr>
              <a:t>Diagramas de rede do cronograma do projeto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8"/>
              </a:rPr>
              <a:t>Requisitos de recursos das atividades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9"/>
              </a:rPr>
              <a:t>Calendários dos recursos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0"/>
              </a:rPr>
              <a:t>Estimativas de duração</a:t>
            </a:r>
            <a:br>
              <a:rPr lang="pt-BR" sz="900" dirty="0" smtClean="0">
                <a:hlinkClick r:id="rId10"/>
              </a:rPr>
            </a:br>
            <a:r>
              <a:rPr lang="pt-BR" sz="900" dirty="0" smtClean="0">
                <a:hlinkClick r:id="rId10"/>
              </a:rPr>
              <a:t>das atividades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1"/>
              </a:rPr>
              <a:t>Especificação do escopo do projeto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2"/>
              </a:rPr>
              <a:t>Registro dos riscos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3"/>
              </a:rPr>
              <a:t>Designações do pessoal do projeto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4"/>
              </a:rPr>
              <a:t>Estrutura analítica dos recursos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5"/>
              </a:rPr>
              <a:t>Fatores ambientais da empresa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6"/>
              </a:rPr>
              <a:t>Ativos de processos organizacionais</a:t>
            </a:r>
            <a:endParaRPr lang="pt-BR" sz="900" dirty="0"/>
          </a:p>
          <a:p>
            <a:pPr lvl="0" rtl="0"/>
            <a:r>
              <a:rPr lang="pt-BR" sz="1000" b="1" dirty="0" smtClean="0"/>
              <a:t>Ferramentas</a:t>
            </a:r>
            <a:endParaRPr lang="pt-BR" sz="1000" dirty="0"/>
          </a:p>
          <a:p>
            <a:pPr lvl="1" rtl="0"/>
            <a:r>
              <a:rPr lang="pt-BR" sz="900" dirty="0" smtClean="0">
                <a:hlinkClick r:id="rId17"/>
              </a:rPr>
              <a:t>Análise de rede do cronograma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8"/>
              </a:rPr>
              <a:t>Método do caminho crítico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19"/>
              </a:rPr>
              <a:t>Método da corrente crítica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0"/>
              </a:rPr>
              <a:t>Técnicas de otimização de recursos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1"/>
              </a:rPr>
              <a:t>Técnicas de criação de modelos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2"/>
              </a:rPr>
              <a:t>Antecipações e esperas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3"/>
              </a:rPr>
              <a:t>Compressão de cronograma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4"/>
              </a:rPr>
              <a:t>Ferramenta de cronograma</a:t>
            </a:r>
            <a:endParaRPr lang="pt-BR" sz="900" dirty="0"/>
          </a:p>
          <a:p>
            <a:pPr lvl="0" rtl="0"/>
            <a:r>
              <a:rPr lang="pt-BR" sz="1000" b="1" dirty="0" smtClean="0"/>
              <a:t>Saídas</a:t>
            </a:r>
            <a:endParaRPr lang="pt-BR" sz="1000" dirty="0"/>
          </a:p>
          <a:p>
            <a:pPr lvl="1" rtl="0"/>
            <a:r>
              <a:rPr lang="pt-BR" sz="900" dirty="0" smtClean="0">
                <a:hlinkClick r:id="rId25"/>
              </a:rPr>
              <a:t>Linha de base do cronograma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6"/>
              </a:rPr>
              <a:t>Cronograma do projeto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7"/>
              </a:rPr>
              <a:t>Dados do cronograma</a:t>
            </a:r>
            <a:endParaRPr lang="pt-BR" sz="900" dirty="0"/>
          </a:p>
          <a:p>
            <a:pPr lvl="1" rtl="0"/>
            <a:r>
              <a:rPr lang="pt-BR" sz="900" dirty="0" smtClean="0">
                <a:hlinkClick r:id="rId28"/>
              </a:rPr>
              <a:t>Calendários do projeto</a:t>
            </a:r>
            <a:endParaRPr lang="pt-BR" sz="900" dirty="0"/>
          </a:p>
          <a:p>
            <a:pPr lvl="1" rtl="0"/>
            <a:r>
              <a:rPr lang="pt-BR" sz="900" dirty="0" smtClean="0"/>
              <a:t>Atualizações no </a:t>
            </a:r>
            <a:r>
              <a:rPr lang="pt-BR" sz="900" dirty="0" smtClean="0">
                <a:hlinkClick r:id="rId29"/>
              </a:rPr>
              <a:t>Plano de gerenciamento do projeto</a:t>
            </a:r>
            <a:endParaRPr lang="pt-BR" sz="900" dirty="0"/>
          </a:p>
          <a:p>
            <a:pPr lvl="1" rtl="0"/>
            <a:r>
              <a:rPr lang="pt-BR" sz="900" dirty="0" smtClean="0"/>
              <a:t>Atualizações nos </a:t>
            </a:r>
            <a:r>
              <a:rPr lang="pt-BR" sz="900" dirty="0" smtClean="0">
                <a:hlinkClick r:id="rId30"/>
              </a:rPr>
              <a:t>Documentos do projeto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042171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Controlar o Cronograma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400" b="1" dirty="0" smtClean="0"/>
              <a:t>Entradas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3"/>
              </a:rPr>
              <a:t>Plano de gerenciamento do projeto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4"/>
              </a:rPr>
              <a:t>Cronograma do projeto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5"/>
              </a:rPr>
              <a:t>Dados sobre o desempenho do trabalho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6"/>
              </a:rPr>
              <a:t>Calendários do projeto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7"/>
              </a:rPr>
              <a:t>Dados do cronograma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8"/>
              </a:rPr>
              <a:t>Ativos de processos organizacionais</a:t>
            </a:r>
            <a:endParaRPr lang="pt-BR" sz="1200" dirty="0"/>
          </a:p>
          <a:p>
            <a:pPr lvl="0" rtl="0"/>
            <a:r>
              <a:rPr lang="pt-BR" sz="1400" b="1" dirty="0" smtClean="0"/>
              <a:t>Ferramentas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9"/>
              </a:rPr>
              <a:t>Análise de desempenho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0"/>
              </a:rPr>
              <a:t>Software de gerenciamento de projetos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1"/>
              </a:rPr>
              <a:t>Técnicas de otimização de recursos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2"/>
              </a:rPr>
              <a:t>Técnicas de criação de modelos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3"/>
              </a:rPr>
              <a:t>Antecipações e esperas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4"/>
              </a:rPr>
              <a:t>Compressão de cronograma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5"/>
              </a:rPr>
              <a:t>Ferramenta de cronograma</a:t>
            </a:r>
            <a:endParaRPr lang="pt-BR" sz="1200" dirty="0"/>
          </a:p>
          <a:p>
            <a:pPr lvl="0" rtl="0"/>
            <a:r>
              <a:rPr lang="pt-BR" sz="1400" b="1" dirty="0" smtClean="0"/>
              <a:t>Saídas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16"/>
              </a:rPr>
              <a:t>Informações sobre o desempenho do trabalho</a:t>
            </a:r>
            <a:endParaRPr lang="pt-BR" sz="1200" dirty="0"/>
          </a:p>
          <a:p>
            <a:pPr lvl="1" rtl="0"/>
            <a:r>
              <a:rPr lang="en-US" sz="1200" dirty="0" err="1" smtClean="0">
                <a:hlinkClick r:id="rId17"/>
              </a:rPr>
              <a:t>Previsões</a:t>
            </a:r>
            <a:r>
              <a:rPr lang="en-US" sz="1200" dirty="0" smtClean="0">
                <a:hlinkClick r:id="rId17"/>
              </a:rPr>
              <a:t> de </a:t>
            </a:r>
            <a:r>
              <a:rPr lang="en-US" sz="1200" dirty="0" err="1" smtClean="0">
                <a:hlinkClick r:id="rId17"/>
              </a:rPr>
              <a:t>cronograma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8"/>
              </a:rPr>
              <a:t>Solicitações de mudança</a:t>
            </a:r>
            <a:endParaRPr lang="pt-BR" sz="1200" dirty="0"/>
          </a:p>
          <a:p>
            <a:pPr lvl="1" rtl="0"/>
            <a:r>
              <a:rPr lang="pt-BR" sz="1200" dirty="0" smtClean="0"/>
              <a:t>Atualizações no </a:t>
            </a:r>
            <a:r>
              <a:rPr lang="pt-BR" sz="1200" dirty="0" smtClean="0">
                <a:hlinkClick r:id="rId3"/>
              </a:rPr>
              <a:t>Plano de gerenciamento do projeto</a:t>
            </a:r>
            <a:endParaRPr lang="pt-BR" sz="1200" dirty="0"/>
          </a:p>
          <a:p>
            <a:pPr lvl="1" rtl="0"/>
            <a:r>
              <a:rPr lang="pt-BR" sz="1200" dirty="0" smtClean="0"/>
              <a:t>Atualizações nos </a:t>
            </a:r>
            <a:r>
              <a:rPr lang="pt-BR" sz="1200" dirty="0" smtClean="0">
                <a:hlinkClick r:id="rId19"/>
              </a:rPr>
              <a:t>Documentos do projeto</a:t>
            </a:r>
            <a:endParaRPr lang="pt-BR" sz="1200" dirty="0"/>
          </a:p>
          <a:p>
            <a:pPr lvl="1" rtl="0"/>
            <a:r>
              <a:rPr lang="pt-BR" sz="1200" dirty="0" smtClean="0"/>
              <a:t>Atualizações nos </a:t>
            </a:r>
            <a:r>
              <a:rPr lang="pt-BR" sz="1200" dirty="0" smtClean="0">
                <a:hlinkClick r:id="rId8"/>
              </a:rPr>
              <a:t>ativos de processos organizacionais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281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7. </a:t>
            </a:r>
            <a:r>
              <a:rPr lang="pt-BR" b="1" dirty="0">
                <a:hlinkClick r:id="rId2"/>
              </a:rPr>
              <a:t>Gerenciamento dos custos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7.1 </a:t>
            </a:r>
            <a:r>
              <a:rPr lang="pt-BR" dirty="0">
                <a:hlinkClick r:id="rId3"/>
              </a:rPr>
              <a:t>Planejar o gerenciamento dos custos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7.2 </a:t>
            </a:r>
            <a:r>
              <a:rPr lang="pt-BR" dirty="0">
                <a:hlinkClick r:id="rId4"/>
              </a:rPr>
              <a:t>Estimar os custos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7.3 </a:t>
            </a:r>
            <a:r>
              <a:rPr lang="pt-BR" dirty="0">
                <a:hlinkClick r:id="rId5"/>
              </a:rPr>
              <a:t>Determinar o orçamento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7.4 </a:t>
            </a:r>
            <a:r>
              <a:rPr lang="pt-BR" dirty="0">
                <a:hlinkClick r:id="rId6"/>
              </a:rPr>
              <a:t>Controlar os custos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Processos do Gerenciamento dos custos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mtClean="0">
                <a:hlinkClick r:id="rId3"/>
              </a:rPr>
              <a:t>Planejar o gerenciamento dos custos</a:t>
            </a:r>
            <a:endParaRPr lang="pt-BR"/>
          </a:p>
          <a:p>
            <a:pPr lvl="1" rtl="0"/>
            <a:r>
              <a:rPr lang="pt-BR" smtClean="0"/>
              <a:t>Define políticas e procedimentos para planejar, gerenciar, executar e controlar os custos</a:t>
            </a:r>
            <a:endParaRPr lang="pt-BR"/>
          </a:p>
          <a:p>
            <a:pPr lvl="0" rtl="0"/>
            <a:r>
              <a:rPr lang="pt-BR" smtClean="0">
                <a:hlinkClick r:id="rId4"/>
              </a:rPr>
              <a:t>Estimar os custos</a:t>
            </a:r>
            <a:endParaRPr lang="pt-BR"/>
          </a:p>
          <a:p>
            <a:pPr lvl="1" rtl="0"/>
            <a:r>
              <a:rPr lang="pt-BR" smtClean="0"/>
              <a:t>Estima custos dos recursos necessários para executar as atividades do projeto</a:t>
            </a:r>
            <a:endParaRPr lang="pt-BR"/>
          </a:p>
          <a:p>
            <a:pPr lvl="0" rtl="0"/>
            <a:r>
              <a:rPr lang="pt-BR" smtClean="0">
                <a:hlinkClick r:id="rId5"/>
              </a:rPr>
              <a:t>Determinar o orçamento</a:t>
            </a:r>
            <a:endParaRPr lang="pt-BR"/>
          </a:p>
          <a:p>
            <a:pPr lvl="1" rtl="0"/>
            <a:r>
              <a:rPr lang="pt-BR" smtClean="0"/>
              <a:t>Agrega os custos estimados das atividades para estabelecer uma linha de base</a:t>
            </a:r>
            <a:endParaRPr lang="pt-BR"/>
          </a:p>
          <a:p>
            <a:pPr lvl="0" rtl="0"/>
            <a:r>
              <a:rPr lang="pt-BR" smtClean="0">
                <a:hlinkClick r:id="rId6"/>
              </a:rPr>
              <a:t>Controlar os custos</a:t>
            </a:r>
            <a:endParaRPr lang="pt-BR"/>
          </a:p>
          <a:p>
            <a:pPr lvl="1" rtl="0"/>
            <a:r>
              <a:rPr lang="pt-BR" smtClean="0"/>
              <a:t>Monitora o status do projeto para atualizar o orçamento e gerenciar alterações na linha de base dos custos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22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>
                <a:hlinkClick r:id="rId2"/>
              </a:rPr>
              <a:t>Planejar </a:t>
            </a:r>
            <a:r>
              <a:rPr lang="pt-BR" sz="2800" dirty="0">
                <a:hlinkClick r:id="rId2"/>
              </a:rPr>
              <a:t>o gerenciamento dos </a:t>
            </a:r>
            <a:r>
              <a:rPr lang="pt-BR" sz="2800" dirty="0" smtClean="0">
                <a:hlinkClick r:id="rId2"/>
              </a:rPr>
              <a:t>custos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1" smtClean="0"/>
              <a:t>Entradas</a:t>
            </a:r>
            <a:endParaRPr lang="pt-BR"/>
          </a:p>
          <a:p>
            <a:pPr lvl="1" rtl="0"/>
            <a:r>
              <a:rPr lang="pt-BR" smtClean="0">
                <a:hlinkClick r:id="rId3"/>
              </a:rPr>
              <a:t>Plano de gerenciamento do projeto</a:t>
            </a:r>
            <a:endParaRPr lang="pt-BR"/>
          </a:p>
          <a:p>
            <a:pPr lvl="1" rtl="0"/>
            <a:r>
              <a:rPr lang="pt-BR" smtClean="0">
                <a:hlinkClick r:id="rId4"/>
              </a:rPr>
              <a:t>Termo de abertura do projeto</a:t>
            </a:r>
            <a:endParaRPr lang="pt-BR"/>
          </a:p>
          <a:p>
            <a:pPr lvl="1" rtl="0"/>
            <a:r>
              <a:rPr lang="pt-BR" smtClean="0">
                <a:hlinkClick r:id="rId5"/>
              </a:rPr>
              <a:t>Fatores ambientais da empresa</a:t>
            </a:r>
            <a:endParaRPr lang="pt-BR"/>
          </a:p>
          <a:p>
            <a:pPr lvl="1" rtl="0"/>
            <a:r>
              <a:rPr lang="pt-BR" smtClean="0">
                <a:hlinkClick r:id="rId6"/>
              </a:rPr>
              <a:t>Ativos de processos organizacionais</a:t>
            </a:r>
            <a:endParaRPr lang="pt-BR"/>
          </a:p>
          <a:p>
            <a:pPr lvl="0" rtl="0"/>
            <a:r>
              <a:rPr lang="pt-BR" b="1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Opinião Especializada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Técnicas analíticas</a:t>
            </a:r>
            <a:endParaRPr lang="pt-BR"/>
          </a:p>
          <a:p>
            <a:pPr lvl="1" rtl="0"/>
            <a:r>
              <a:rPr lang="pt-BR" smtClean="0">
                <a:hlinkClick r:id="rId9"/>
              </a:rPr>
              <a:t>Reuniões</a:t>
            </a:r>
            <a:endParaRPr lang="pt-BR"/>
          </a:p>
          <a:p>
            <a:pPr lvl="0" rtl="0"/>
            <a:r>
              <a:rPr lang="pt-BR" b="1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10"/>
              </a:rPr>
              <a:t>Plano de gerenciamento dos custos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3"/>
              </a:rPr>
              <a:t>Estimar os custos</a:t>
            </a:r>
            <a:endParaRPr lang="pt-BR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400" b="1" dirty="0" smtClean="0"/>
              <a:t>Entradas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4"/>
              </a:rPr>
              <a:t>Plano de gerenciamento dos custos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5"/>
              </a:rPr>
              <a:t>Plano de gerenciamento dos recursos humanos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6"/>
              </a:rPr>
              <a:t>Linha de base do escopo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7"/>
              </a:rPr>
              <a:t>Cronograma do projeto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8"/>
              </a:rPr>
              <a:t>Registro dos riscos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9"/>
              </a:rPr>
              <a:t>Fatores ambientais da empresa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0"/>
              </a:rPr>
              <a:t>Ativos de processos organizacionais</a:t>
            </a:r>
            <a:endParaRPr lang="pt-BR" sz="1200" dirty="0"/>
          </a:p>
          <a:p>
            <a:pPr lvl="0" rtl="0"/>
            <a:r>
              <a:rPr lang="pt-BR" sz="1400" b="1" dirty="0" smtClean="0"/>
              <a:t>Ferramentas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11"/>
              </a:rPr>
              <a:t>Opinião Especializada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2"/>
              </a:rPr>
              <a:t>Estimativa análoga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3"/>
              </a:rPr>
              <a:t>Estimativa paramétrica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4"/>
              </a:rPr>
              <a:t>Estimativa bottom-up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5"/>
              </a:rPr>
              <a:t>Estimativas de três pontos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6"/>
              </a:rPr>
              <a:t>Análise de reservas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7"/>
              </a:rPr>
              <a:t>Custo da qualidade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8"/>
              </a:rPr>
              <a:t>Software de gerenciamento de projetos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9"/>
              </a:rPr>
              <a:t>Análise de proposta de fornecedor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20"/>
              </a:rPr>
              <a:t>Técnicas de tomada de decisão em grupo</a:t>
            </a:r>
            <a:endParaRPr lang="pt-BR" sz="1200" dirty="0"/>
          </a:p>
          <a:p>
            <a:pPr lvl="0" rtl="0"/>
            <a:r>
              <a:rPr lang="pt-BR" sz="1400" b="1" dirty="0" smtClean="0"/>
              <a:t>Saídas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21"/>
              </a:rPr>
              <a:t>Estimativas dos custos das atividades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22"/>
              </a:rPr>
              <a:t>Bases das estimativas</a:t>
            </a:r>
            <a:endParaRPr lang="pt-BR" sz="1200" dirty="0"/>
          </a:p>
          <a:p>
            <a:pPr lvl="1" rtl="0"/>
            <a:r>
              <a:rPr lang="pt-BR" sz="1200" dirty="0" smtClean="0"/>
              <a:t>Atualizações nos </a:t>
            </a:r>
            <a:r>
              <a:rPr lang="pt-BR" sz="1200" dirty="0" smtClean="0">
                <a:hlinkClick r:id="rId23"/>
              </a:rPr>
              <a:t>Documentos do projeto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79026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3"/>
              </a:rPr>
              <a:t>Determinar o Orçamento</a:t>
            </a:r>
            <a:endParaRPr lang="pt-BR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600" b="1" dirty="0" smtClean="0"/>
              <a:t>Entradas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4"/>
              </a:rPr>
              <a:t>Plano de gerenciamento dos custos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5"/>
              </a:rPr>
              <a:t>Linha de base do escopo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6"/>
              </a:rPr>
              <a:t>Estimativas dos custos das atividades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7"/>
              </a:rPr>
              <a:t>Bases das estimativas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8"/>
              </a:rPr>
              <a:t>Cronograma do projeto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9"/>
              </a:rPr>
              <a:t>Calendários dos recursos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0"/>
              </a:rPr>
              <a:t>Acordos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1"/>
              </a:rPr>
              <a:t>Ativos de processos organizacionais</a:t>
            </a:r>
            <a:endParaRPr lang="pt-BR" sz="1400" dirty="0"/>
          </a:p>
          <a:p>
            <a:pPr lvl="0" rtl="0"/>
            <a:r>
              <a:rPr lang="pt-BR" sz="1600" b="1" dirty="0" smtClean="0"/>
              <a:t>Ferramentas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12"/>
              </a:rPr>
              <a:t>Agregação de custos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3"/>
              </a:rPr>
              <a:t>Análise de reservas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4"/>
              </a:rPr>
              <a:t>Opinião Especializada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5"/>
              </a:rPr>
              <a:t>Relações históricas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6"/>
              </a:rPr>
              <a:t>Reconciliação dos limites de recursos financeiros</a:t>
            </a:r>
            <a:endParaRPr lang="pt-BR" sz="1400" dirty="0"/>
          </a:p>
          <a:p>
            <a:pPr lvl="0" rtl="0"/>
            <a:r>
              <a:rPr lang="pt-BR" sz="1600" b="1" dirty="0" smtClean="0"/>
              <a:t>Saídas</a:t>
            </a:r>
            <a:endParaRPr lang="pt-BR" sz="1600" dirty="0"/>
          </a:p>
          <a:p>
            <a:pPr lvl="1" rtl="0"/>
            <a:r>
              <a:rPr lang="pt-BR" sz="1400" dirty="0" smtClean="0">
                <a:hlinkClick r:id="rId17"/>
              </a:rPr>
              <a:t>Linha de base dos custos</a:t>
            </a:r>
            <a:endParaRPr lang="pt-BR" sz="1400" dirty="0"/>
          </a:p>
          <a:p>
            <a:pPr lvl="1" rtl="0"/>
            <a:r>
              <a:rPr lang="pt-BR" sz="1400" dirty="0" smtClean="0">
                <a:hlinkClick r:id="rId18"/>
              </a:rPr>
              <a:t>Requisitos de recursos financeiros do projeto</a:t>
            </a:r>
            <a:endParaRPr lang="pt-BR" sz="1400" dirty="0"/>
          </a:p>
          <a:p>
            <a:pPr lvl="1" rtl="0"/>
            <a:r>
              <a:rPr lang="pt-BR" sz="1400" dirty="0" smtClean="0"/>
              <a:t>Atualizações nos </a:t>
            </a:r>
            <a:r>
              <a:rPr lang="pt-BR" sz="1400" dirty="0" smtClean="0">
                <a:hlinkClick r:id="rId19"/>
              </a:rPr>
              <a:t>Documentos do projeto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39207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3"/>
              </a:rPr>
              <a:t>Controlar os </a:t>
            </a:r>
            <a:r>
              <a:rPr lang="pt-BR" sz="2800" dirty="0" smtClean="0">
                <a:hlinkClick r:id="rId3"/>
              </a:rPr>
              <a:t>Custos</a:t>
            </a:r>
            <a:endParaRPr lang="pt-BR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600" b="1" dirty="0"/>
              <a:t>Entradas</a:t>
            </a:r>
            <a:endParaRPr lang="pt-BR" sz="1600" dirty="0"/>
          </a:p>
          <a:p>
            <a:pPr lvl="1">
              <a:buChar char="•"/>
            </a:pPr>
            <a:r>
              <a:rPr lang="pt-BR" sz="1400" dirty="0">
                <a:hlinkClick r:id="rId4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5"/>
              </a:rPr>
              <a:t>Requisitos de recursos financeiros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6"/>
              </a:rPr>
              <a:t>Dados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7"/>
              </a:rPr>
              <a:t>Ativos de processos organizacionais</a:t>
            </a:r>
            <a:endParaRPr lang="pt-BR" sz="1400" dirty="0"/>
          </a:p>
          <a:p>
            <a:pPr lvl="0"/>
            <a:r>
              <a:rPr lang="pt-BR" sz="1600" b="1" dirty="0"/>
              <a:t>Ferramentas</a:t>
            </a:r>
            <a:endParaRPr lang="pt-BR" sz="1600" dirty="0"/>
          </a:p>
          <a:p>
            <a:pPr lvl="1">
              <a:buChar char="•"/>
            </a:pPr>
            <a:r>
              <a:rPr lang="pt-BR" sz="1400" dirty="0">
                <a:hlinkClick r:id="rId8"/>
              </a:rPr>
              <a:t>Gerenciamento do valor agregado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8"/>
              </a:rPr>
              <a:t>Previsão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8"/>
              </a:rPr>
              <a:t>Índice de desempenho para término (IDPT)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9"/>
              </a:rPr>
              <a:t>Análise de desempenho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0"/>
              </a:rPr>
              <a:t>Software de gerenciamento de projetos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1"/>
              </a:rPr>
              <a:t>Análise de reservas</a:t>
            </a:r>
            <a:endParaRPr lang="pt-BR" sz="1400" dirty="0"/>
          </a:p>
          <a:p>
            <a:pPr lvl="0"/>
            <a:r>
              <a:rPr lang="pt-BR" sz="1600" b="1" dirty="0"/>
              <a:t>Saídas</a:t>
            </a:r>
            <a:endParaRPr lang="pt-BR" sz="1600" dirty="0"/>
          </a:p>
          <a:p>
            <a:pPr lvl="1">
              <a:buChar char="•"/>
            </a:pPr>
            <a:r>
              <a:rPr lang="pt-BR" sz="1400" dirty="0">
                <a:hlinkClick r:id="rId12"/>
              </a:rPr>
              <a:t>Informações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en-US" sz="1400" dirty="0" err="1">
                <a:hlinkClick r:id="rId13"/>
              </a:rPr>
              <a:t>Previsões</a:t>
            </a:r>
            <a:r>
              <a:rPr lang="en-US" sz="1400" dirty="0">
                <a:hlinkClick r:id="rId13"/>
              </a:rPr>
              <a:t> de </a:t>
            </a:r>
            <a:r>
              <a:rPr lang="en-US" sz="1400" dirty="0" err="1">
                <a:hlinkClick r:id="rId13"/>
              </a:rPr>
              <a:t>custo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4"/>
              </a:rPr>
              <a:t>Solicitações de mudança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 </a:t>
            </a:r>
            <a:r>
              <a:rPr lang="pt-BR" sz="1400" dirty="0">
                <a:hlinkClick r:id="rId4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nos </a:t>
            </a:r>
            <a:r>
              <a:rPr lang="pt-BR" sz="1400" dirty="0">
                <a:hlinkClick r:id="rId15"/>
              </a:rPr>
              <a:t>Documentos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nos </a:t>
            </a:r>
            <a:r>
              <a:rPr lang="pt-BR" sz="1400" dirty="0">
                <a:hlinkClick r:id="rId7"/>
              </a:rPr>
              <a:t>Ativos de processos </a:t>
            </a:r>
            <a:r>
              <a:rPr lang="pt-BR" sz="1400" dirty="0" smtClean="0">
                <a:hlinkClick r:id="rId7"/>
              </a:rPr>
              <a:t>organizacionais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9866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8. </a:t>
            </a:r>
            <a:r>
              <a:rPr lang="pt-BR" b="1" dirty="0">
                <a:hlinkClick r:id="rId2"/>
              </a:rPr>
              <a:t>Gerenciamento da qualidade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/>
          </p:nvPr>
        </p:nvGraphicFramePr>
        <p:xfrm>
          <a:off x="609600" y="15240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600" dirty="0"/>
              <a:t>Planejar o Gerenciamento da Qualidade </a:t>
            </a:r>
            <a:r>
              <a:rPr lang="pt-BR" sz="3600" dirty="0" smtClean="0"/>
              <a:t>– Passo a Passo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219095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1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b="1" dirty="0" smtClean="0"/>
              <a:t>4. </a:t>
            </a:r>
            <a:r>
              <a:rPr lang="pt-BR" b="1" dirty="0" smtClean="0">
                <a:hlinkClick r:id="rId2"/>
              </a:rPr>
              <a:t>Gerenciamento </a:t>
            </a:r>
            <a:r>
              <a:rPr lang="pt-BR" b="1" dirty="0">
                <a:hlinkClick r:id="rId2"/>
              </a:rPr>
              <a:t>da integração do projeto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4.1 </a:t>
            </a:r>
            <a:r>
              <a:rPr lang="pt-BR" dirty="0">
                <a:hlinkClick r:id="rId3"/>
              </a:rPr>
              <a:t>Desenvolver o termo de abertura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4.2 </a:t>
            </a:r>
            <a:r>
              <a:rPr lang="pt-BR" dirty="0">
                <a:hlinkClick r:id="rId4"/>
              </a:rPr>
              <a:t>Desenvolver o plano de gerenciamento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4.3 </a:t>
            </a:r>
            <a:r>
              <a:rPr lang="pt-BR" dirty="0">
                <a:hlinkClick r:id="rId5"/>
              </a:rPr>
              <a:t>Orientar e gerenciar o trabalho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4.4 </a:t>
            </a:r>
            <a:r>
              <a:rPr lang="pt-BR" dirty="0">
                <a:hlinkClick r:id="rId6"/>
              </a:rPr>
              <a:t>Monitorar e controlar o trabalho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4.5 </a:t>
            </a:r>
            <a:r>
              <a:rPr lang="pt-BR" dirty="0">
                <a:hlinkClick r:id="rId7"/>
              </a:rPr>
              <a:t>Realizar o controle integrado de mudanças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4.6 </a:t>
            </a:r>
            <a:r>
              <a:rPr lang="pt-BR" dirty="0">
                <a:hlinkClick r:id="rId8"/>
              </a:rPr>
              <a:t>Encerrar o projeto ou fase</a:t>
            </a:r>
            <a:endParaRPr lang="pt-BR" dirty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85504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dirty="0">
                <a:hlinkClick r:id="rId3"/>
              </a:rPr>
              <a:t>Planejar o Gerenciamento da Qualidade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400" dirty="0"/>
              <a:t>Entradas</a:t>
            </a:r>
          </a:p>
          <a:p>
            <a:pPr lvl="1">
              <a:buChar char="•"/>
            </a:pPr>
            <a:r>
              <a:rPr lang="pt-BR" sz="1200" dirty="0">
                <a:hlinkClick r:id="rId4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5"/>
              </a:rPr>
              <a:t>Registro das partes interessadas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6"/>
              </a:rPr>
              <a:t>Registro dos riscos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7"/>
              </a:rPr>
              <a:t>Documentação dos requisitos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Fatores ambientais da empresa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Ativos de processos organizacionais</a:t>
            </a:r>
            <a:endParaRPr lang="pt-BR" sz="1200" dirty="0"/>
          </a:p>
          <a:p>
            <a:pPr lvl="0"/>
            <a:r>
              <a:rPr lang="pt-BR" sz="1400" dirty="0"/>
              <a:t>Ferramentas</a:t>
            </a:r>
          </a:p>
          <a:p>
            <a:pPr lvl="1">
              <a:buChar char="•"/>
            </a:pPr>
            <a:r>
              <a:rPr lang="pt-BR" sz="1200" dirty="0">
                <a:hlinkClick r:id="rId10"/>
              </a:rPr>
              <a:t>Análise de custo-benefício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1"/>
              </a:rPr>
              <a:t>Custo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2"/>
              </a:rPr>
              <a:t>As sete ferramentas básicas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3"/>
              </a:rPr>
              <a:t>Benchmarking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4"/>
              </a:rPr>
              <a:t>Projeto de experimentos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5"/>
              </a:rPr>
              <a:t>Amostragem estatística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6"/>
              </a:rPr>
              <a:t>Ferramentas adicionais de planejamento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7"/>
              </a:rPr>
              <a:t>Reuniões</a:t>
            </a:r>
            <a:endParaRPr lang="pt-BR" sz="1200" dirty="0"/>
          </a:p>
          <a:p>
            <a:pPr lvl="0"/>
            <a:r>
              <a:rPr lang="pt-BR" sz="1400" dirty="0"/>
              <a:t>Saídas</a:t>
            </a:r>
          </a:p>
          <a:p>
            <a:pPr lvl="1">
              <a:buChar char="•"/>
            </a:pPr>
            <a:r>
              <a:rPr lang="pt-BR" sz="1200" dirty="0">
                <a:hlinkClick r:id="rId18"/>
              </a:rPr>
              <a:t>Plano de gerenciamento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9"/>
              </a:rPr>
              <a:t>Plano de melhorias no processo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0"/>
              </a:rPr>
              <a:t>Métricas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1"/>
              </a:rPr>
              <a:t>Listas de verificação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22"/>
              </a:rPr>
              <a:t>Documentos do </a:t>
            </a:r>
            <a:r>
              <a:rPr lang="pt-BR" sz="1200" dirty="0" smtClean="0">
                <a:hlinkClick r:id="rId22"/>
              </a:rPr>
              <a:t>projeto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751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dirty="0">
                <a:hlinkClick r:id="rId3"/>
              </a:rPr>
              <a:t>Realizar a garantia da qualidade</a:t>
            </a:r>
            <a:endParaRPr lang="pt-BR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/>
              <a:t>Entradas</a:t>
            </a:r>
          </a:p>
          <a:p>
            <a:pPr lvl="1">
              <a:buChar char="•"/>
            </a:pPr>
            <a:r>
              <a:rPr lang="pt-BR" sz="1800" dirty="0">
                <a:hlinkClick r:id="rId4"/>
              </a:rPr>
              <a:t>Plano de gerenciamento da qualidade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5"/>
              </a:rPr>
              <a:t>Plano de melhorias no processo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6"/>
              </a:rPr>
              <a:t>Métricas da qualidade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7"/>
              </a:rPr>
              <a:t>Medições do controle da qualidade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8"/>
              </a:rPr>
              <a:t>Documentos do projeto</a:t>
            </a:r>
            <a:endParaRPr lang="pt-BR" sz="1800" dirty="0"/>
          </a:p>
          <a:p>
            <a:pPr lvl="0"/>
            <a:r>
              <a:rPr lang="pt-BR" sz="2000" dirty="0"/>
              <a:t>Ferramentas</a:t>
            </a:r>
          </a:p>
          <a:p>
            <a:pPr lvl="1">
              <a:buChar char="•"/>
            </a:pPr>
            <a:r>
              <a:rPr lang="pt-BR" sz="1800" dirty="0">
                <a:hlinkClick r:id="rId9"/>
              </a:rPr>
              <a:t>Ferramentas de gestão e controle da qualidade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0"/>
              </a:rPr>
              <a:t>Auditorias de qualidade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1"/>
              </a:rPr>
              <a:t>Análise de processos</a:t>
            </a:r>
            <a:endParaRPr lang="pt-BR" sz="1800" dirty="0"/>
          </a:p>
          <a:p>
            <a:pPr lvl="0"/>
            <a:r>
              <a:rPr lang="pt-BR" sz="2000" dirty="0"/>
              <a:t>Saídas</a:t>
            </a:r>
          </a:p>
          <a:p>
            <a:pPr lvl="1">
              <a:buChar char="•"/>
            </a:pPr>
            <a:r>
              <a:rPr lang="pt-BR" sz="1800" dirty="0">
                <a:hlinkClick r:id="rId12"/>
              </a:rPr>
              <a:t>Solicitações de mudança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 </a:t>
            </a:r>
            <a:r>
              <a:rPr lang="pt-BR" sz="1800" dirty="0">
                <a:hlinkClick r:id="rId13"/>
              </a:rPr>
              <a:t>Plano de gerenciamento do projeto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nos </a:t>
            </a:r>
            <a:r>
              <a:rPr lang="pt-BR" sz="1800" dirty="0">
                <a:hlinkClick r:id="rId8"/>
              </a:rPr>
              <a:t>Documentos do projeto</a:t>
            </a:r>
            <a:endParaRPr lang="pt-BR" sz="1800" dirty="0"/>
          </a:p>
          <a:p>
            <a:pPr lvl="1">
              <a:buChar char="•"/>
            </a:pPr>
            <a:r>
              <a:rPr lang="pt-BR" sz="1800" dirty="0"/>
              <a:t>Atualizações nos </a:t>
            </a:r>
            <a:r>
              <a:rPr lang="pt-BR" sz="1800" dirty="0">
                <a:hlinkClick r:id="rId14"/>
              </a:rPr>
              <a:t>Ativos de processos </a:t>
            </a:r>
            <a:r>
              <a:rPr lang="pt-BR" sz="1800" dirty="0" smtClean="0">
                <a:hlinkClick r:id="rId14"/>
              </a:rPr>
              <a:t>organizacionais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235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dirty="0">
                <a:hlinkClick r:id="rId3"/>
              </a:rPr>
              <a:t>Controlar a qualidade</a:t>
            </a: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400" dirty="0"/>
              <a:t>Entradas</a:t>
            </a:r>
          </a:p>
          <a:p>
            <a:pPr lvl="1">
              <a:buChar char="•"/>
            </a:pPr>
            <a:r>
              <a:rPr lang="pt-BR" sz="1200" dirty="0">
                <a:hlinkClick r:id="rId4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5"/>
              </a:rPr>
              <a:t>Métricas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6"/>
              </a:rPr>
              <a:t>Listas de verificação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7"/>
              </a:rPr>
              <a:t>Dados de desempenho do trabalho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Solicitações de mudança</a:t>
            </a:r>
            <a:r>
              <a:rPr lang="pt-BR" sz="1200" dirty="0"/>
              <a:t> aprovadas</a:t>
            </a:r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Entregas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0"/>
              </a:rPr>
              <a:t>Documentos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1"/>
              </a:rPr>
              <a:t>Ativos de processos organizacionais</a:t>
            </a:r>
            <a:endParaRPr lang="pt-BR" sz="1200" dirty="0"/>
          </a:p>
          <a:p>
            <a:pPr lvl="0"/>
            <a:r>
              <a:rPr lang="pt-BR" sz="1400" dirty="0"/>
              <a:t>Ferramentas</a:t>
            </a:r>
          </a:p>
          <a:p>
            <a:pPr lvl="1">
              <a:buChar char="•"/>
            </a:pPr>
            <a:r>
              <a:rPr lang="pt-BR" sz="1200" dirty="0">
                <a:hlinkClick r:id="rId12"/>
              </a:rPr>
              <a:t>As sete ferramentas básicas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3"/>
              </a:rPr>
              <a:t>Amostragem estatística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4"/>
              </a:rPr>
              <a:t>Inspeção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5"/>
              </a:rPr>
              <a:t>Análise das solicitações de mudança aprovadas</a:t>
            </a:r>
            <a:endParaRPr lang="pt-BR" sz="1200" dirty="0"/>
          </a:p>
          <a:p>
            <a:pPr lvl="0"/>
            <a:r>
              <a:rPr lang="pt-BR" sz="1400" dirty="0"/>
              <a:t>Saídas</a:t>
            </a:r>
          </a:p>
          <a:p>
            <a:pPr lvl="1">
              <a:buChar char="•"/>
            </a:pPr>
            <a:r>
              <a:rPr lang="pt-BR" sz="1200" dirty="0">
                <a:hlinkClick r:id="rId16"/>
              </a:rPr>
              <a:t>Medições do controle da qualidade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Mudanças</a:t>
            </a:r>
            <a:r>
              <a:rPr lang="pt-BR" sz="1200" dirty="0"/>
              <a:t> validadas</a:t>
            </a:r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Entregas</a:t>
            </a:r>
            <a:r>
              <a:rPr lang="pt-BR" sz="1200" dirty="0"/>
              <a:t> verificadas</a:t>
            </a:r>
          </a:p>
          <a:p>
            <a:pPr lvl="1">
              <a:buChar char="•"/>
            </a:pPr>
            <a:r>
              <a:rPr lang="pt-BR" sz="1200" dirty="0">
                <a:hlinkClick r:id="rId17"/>
              </a:rPr>
              <a:t>Informações sobre o desempenho do trabalho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Solicitações de mudança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 </a:t>
            </a:r>
            <a:r>
              <a:rPr lang="pt-BR" sz="1200" dirty="0">
                <a:hlinkClick r:id="rId4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10"/>
              </a:rPr>
              <a:t>Documentos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11"/>
              </a:rPr>
              <a:t>Ativos de processos </a:t>
            </a:r>
            <a:r>
              <a:rPr lang="pt-BR" sz="1200" dirty="0" smtClean="0">
                <a:hlinkClick r:id="rId11"/>
              </a:rPr>
              <a:t>organizacionais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49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9. </a:t>
            </a:r>
            <a:r>
              <a:rPr lang="pt-BR" b="1" dirty="0">
                <a:hlinkClick r:id="rId2"/>
              </a:rPr>
              <a:t>Gerenciamento dos recursos humanos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9.1 </a:t>
            </a:r>
            <a:r>
              <a:rPr lang="pt-BR" dirty="0">
                <a:hlinkClick r:id="rId3"/>
              </a:rPr>
              <a:t>Planejar o gerenciamento dos recursos humanos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9.2 </a:t>
            </a:r>
            <a:r>
              <a:rPr lang="pt-BR" dirty="0">
                <a:hlinkClick r:id="rId4"/>
              </a:rPr>
              <a:t>Mobilizar a equipe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9.3 </a:t>
            </a:r>
            <a:r>
              <a:rPr lang="pt-BR" dirty="0">
                <a:hlinkClick r:id="rId5"/>
              </a:rPr>
              <a:t>Desenvolver a equipe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9.4 </a:t>
            </a:r>
            <a:r>
              <a:rPr lang="pt-BR" dirty="0">
                <a:hlinkClick r:id="rId6"/>
              </a:rPr>
              <a:t>Gerenciar a equipe do </a:t>
            </a:r>
            <a:r>
              <a:rPr lang="pt-BR" dirty="0" smtClean="0">
                <a:hlinkClick r:id="rId6"/>
              </a:rPr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Processos do Gerenciamento dos recursos humanos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mtClean="0"/>
              <a:t>9.1 </a:t>
            </a:r>
            <a:r>
              <a:rPr lang="pt-BR" smtClean="0">
                <a:hlinkClick r:id="rId3"/>
              </a:rPr>
              <a:t>Planejar o gerenciamento dos recursos humanos</a:t>
            </a:r>
            <a:endParaRPr lang="pt-BR"/>
          </a:p>
          <a:p>
            <a:pPr lvl="1" rtl="0"/>
            <a:r>
              <a:rPr lang="pt-BR" smtClean="0"/>
              <a:t>Identificar e documentar funções, responsabilidades, competências necessárias e relações hierárquicas.</a:t>
            </a:r>
            <a:endParaRPr lang="pt-BR"/>
          </a:p>
          <a:p>
            <a:pPr lvl="0" rtl="0"/>
            <a:r>
              <a:rPr lang="pt-BR" smtClean="0"/>
              <a:t>9.2 </a:t>
            </a:r>
            <a:r>
              <a:rPr lang="pt-BR" smtClean="0">
                <a:hlinkClick r:id="rId4"/>
              </a:rPr>
              <a:t>Mobilizar a equipe do projeto</a:t>
            </a:r>
            <a:endParaRPr lang="pt-BR"/>
          </a:p>
          <a:p>
            <a:pPr lvl="1" rtl="0"/>
            <a:r>
              <a:rPr lang="pt-BR" smtClean="0"/>
              <a:t>Obter os recursos humanos necessários para o projeto</a:t>
            </a:r>
            <a:endParaRPr lang="pt-BR"/>
          </a:p>
          <a:p>
            <a:pPr lvl="0" rtl="0"/>
            <a:r>
              <a:rPr lang="pt-BR" smtClean="0"/>
              <a:t>9.3 </a:t>
            </a:r>
            <a:r>
              <a:rPr lang="pt-BR" smtClean="0">
                <a:hlinkClick r:id="rId5"/>
              </a:rPr>
              <a:t>Desenvolver a equipe do projeto</a:t>
            </a:r>
            <a:endParaRPr lang="pt-BR"/>
          </a:p>
          <a:p>
            <a:pPr lvl="1" rtl="0"/>
            <a:r>
              <a:rPr lang="pt-BR" smtClean="0"/>
              <a:t>Melhorar as competências e interação dos membros da equipe para aprimorar o desempenho do projeto</a:t>
            </a:r>
            <a:endParaRPr lang="pt-BR"/>
          </a:p>
          <a:p>
            <a:pPr lvl="0" rtl="0"/>
            <a:r>
              <a:rPr lang="pt-BR" smtClean="0"/>
              <a:t>9.4 </a:t>
            </a:r>
            <a:r>
              <a:rPr lang="pt-BR" smtClean="0">
                <a:hlinkClick r:id="rId6"/>
              </a:rPr>
              <a:t>Gerenciar a equipe do projeto</a:t>
            </a:r>
            <a:endParaRPr lang="pt-BR"/>
          </a:p>
          <a:p>
            <a:pPr lvl="1" rtl="0"/>
            <a:r>
              <a:rPr lang="pt-BR" smtClean="0"/>
              <a:t>Acompanhar o desempenho da equipe, fornecer feedback, resolver problemas e coordenar mudanças para melhorar o desempenho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2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>
                <a:hlinkClick r:id="rId3"/>
              </a:rPr>
              <a:t>Planejar o gerenciamento dos recursos </a:t>
            </a:r>
            <a:r>
              <a:rPr lang="pt-BR" dirty="0" smtClean="0">
                <a:hlinkClick r:id="rId3"/>
              </a:rPr>
              <a:t>humanos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1" smtClean="0"/>
              <a:t>Entradas</a:t>
            </a:r>
            <a:endParaRPr lang="pt-BR"/>
          </a:p>
          <a:p>
            <a:pPr lvl="1" rtl="0"/>
            <a:r>
              <a:rPr lang="pt-BR" smtClean="0">
                <a:hlinkClick r:id="rId4"/>
              </a:rPr>
              <a:t>Plano de gerenciamento do projeto</a:t>
            </a:r>
            <a:endParaRPr lang="pt-BR"/>
          </a:p>
          <a:p>
            <a:pPr lvl="1" rtl="0"/>
            <a:r>
              <a:rPr lang="pt-BR" smtClean="0">
                <a:hlinkClick r:id="rId5"/>
              </a:rPr>
              <a:t>Requisitos de recursos das atividades</a:t>
            </a:r>
            <a:endParaRPr lang="pt-BR"/>
          </a:p>
          <a:p>
            <a:pPr lvl="1" rtl="0"/>
            <a:r>
              <a:rPr lang="pt-BR" smtClean="0">
                <a:hlinkClick r:id="rId6"/>
              </a:rPr>
              <a:t>Fatores ambientais da empresa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Ativos de processos organizacionais</a:t>
            </a:r>
            <a:endParaRPr lang="pt-BR"/>
          </a:p>
          <a:p>
            <a:pPr lvl="0" rtl="0"/>
            <a:r>
              <a:rPr lang="pt-BR" b="1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Organogramas e descrições de cargos</a:t>
            </a:r>
            <a:endParaRPr lang="pt-BR"/>
          </a:p>
          <a:p>
            <a:pPr lvl="1" rtl="0"/>
            <a:r>
              <a:rPr lang="en-US" smtClean="0">
                <a:hlinkClick r:id="rId9"/>
              </a:rPr>
              <a:t>Networking</a:t>
            </a:r>
            <a:endParaRPr lang="pt-BR"/>
          </a:p>
          <a:p>
            <a:pPr lvl="1" rtl="0"/>
            <a:r>
              <a:rPr lang="pt-BR" smtClean="0">
                <a:hlinkClick r:id="rId10"/>
              </a:rPr>
              <a:t>Teoria organizacional</a:t>
            </a:r>
            <a:endParaRPr lang="pt-BR"/>
          </a:p>
          <a:p>
            <a:pPr lvl="1" rtl="0"/>
            <a:r>
              <a:rPr lang="pt-BR" smtClean="0">
                <a:hlinkClick r:id="rId11"/>
              </a:rPr>
              <a:t>Opinião Especializada</a:t>
            </a:r>
            <a:endParaRPr lang="pt-BR"/>
          </a:p>
          <a:p>
            <a:pPr lvl="1" rtl="0"/>
            <a:r>
              <a:rPr lang="pt-BR" smtClean="0">
                <a:hlinkClick r:id="rId12"/>
              </a:rPr>
              <a:t>Reuniões</a:t>
            </a:r>
            <a:endParaRPr lang="pt-BR"/>
          </a:p>
          <a:p>
            <a:pPr lvl="0" rtl="0"/>
            <a:r>
              <a:rPr lang="pt-BR" b="1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13"/>
              </a:rPr>
              <a:t>Plano de gerenciamento dos recursos humanos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84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Mobilizar a equipe do projeto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1" smtClean="0"/>
              <a:t>Entradas</a:t>
            </a:r>
            <a:endParaRPr lang="pt-BR"/>
          </a:p>
          <a:p>
            <a:pPr lvl="1" rtl="0"/>
            <a:r>
              <a:rPr lang="pt-BR" smtClean="0">
                <a:hlinkClick r:id="rId4"/>
              </a:rPr>
              <a:t>Plano de gerenciamento dos recursos humanos</a:t>
            </a:r>
            <a:endParaRPr lang="pt-BR"/>
          </a:p>
          <a:p>
            <a:pPr lvl="1" rtl="0"/>
            <a:r>
              <a:rPr lang="pt-BR" smtClean="0">
                <a:hlinkClick r:id="rId5"/>
              </a:rPr>
              <a:t>Fatores ambientais da empresa</a:t>
            </a:r>
            <a:endParaRPr lang="pt-BR"/>
          </a:p>
          <a:p>
            <a:pPr lvl="1" rtl="0"/>
            <a:r>
              <a:rPr lang="pt-BR" smtClean="0">
                <a:hlinkClick r:id="rId6"/>
              </a:rPr>
              <a:t>Ativos de processos organizacionais</a:t>
            </a:r>
            <a:endParaRPr lang="pt-BR"/>
          </a:p>
          <a:p>
            <a:pPr lvl="0" rtl="0"/>
            <a:r>
              <a:rPr lang="pt-BR" b="1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Pré-designação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Negociação</a:t>
            </a:r>
            <a:endParaRPr lang="pt-BR"/>
          </a:p>
          <a:p>
            <a:pPr lvl="1" rtl="0"/>
            <a:r>
              <a:rPr lang="pt-BR" smtClean="0">
                <a:hlinkClick r:id="rId9"/>
              </a:rPr>
              <a:t>Contratação</a:t>
            </a:r>
            <a:endParaRPr lang="pt-BR"/>
          </a:p>
          <a:p>
            <a:pPr lvl="1" rtl="0"/>
            <a:r>
              <a:rPr lang="pt-BR" smtClean="0">
                <a:hlinkClick r:id="rId10"/>
              </a:rPr>
              <a:t>Equipes virtuais</a:t>
            </a:r>
            <a:endParaRPr lang="pt-BR"/>
          </a:p>
          <a:p>
            <a:pPr lvl="1" rtl="0"/>
            <a:r>
              <a:rPr lang="pt-BR" smtClean="0">
                <a:hlinkClick r:id="rId11"/>
              </a:rPr>
              <a:t>Análise de decisão envolvendo critérios múltiplos</a:t>
            </a:r>
            <a:endParaRPr lang="pt-BR"/>
          </a:p>
          <a:p>
            <a:pPr lvl="0" rtl="0"/>
            <a:r>
              <a:rPr lang="pt-BR" b="1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12"/>
              </a:rPr>
              <a:t>Designações do pessoal do projeto</a:t>
            </a:r>
            <a:endParaRPr lang="pt-BR"/>
          </a:p>
          <a:p>
            <a:pPr lvl="1" rtl="0"/>
            <a:r>
              <a:rPr lang="pt-BR" smtClean="0">
                <a:hlinkClick r:id="rId13"/>
              </a:rPr>
              <a:t>Calendários dos recursos</a:t>
            </a:r>
            <a:endParaRPr lang="pt-BR"/>
          </a:p>
          <a:p>
            <a:pPr lvl="1" rtl="0"/>
            <a:r>
              <a:rPr lang="pt-BR" smtClean="0"/>
              <a:t>Atualizações no </a:t>
            </a:r>
            <a:r>
              <a:rPr lang="pt-BR" smtClean="0">
                <a:hlinkClick r:id="rId14"/>
              </a:rPr>
              <a:t>Plano de gerenciamento do projeto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53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Desenvolver a equipe do projeto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2000" b="1" dirty="0" smtClean="0"/>
              <a:t>Entradas</a:t>
            </a:r>
            <a:endParaRPr lang="pt-BR" sz="2000" dirty="0"/>
          </a:p>
          <a:p>
            <a:pPr lvl="1" rtl="0"/>
            <a:r>
              <a:rPr lang="pt-BR" sz="1800" dirty="0" smtClean="0">
                <a:hlinkClick r:id="rId4"/>
              </a:rPr>
              <a:t>Plano de gerenciamento dos recursos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5"/>
              </a:rPr>
              <a:t>Designações do pessoal do projeto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6"/>
              </a:rPr>
              <a:t>Calendários dos recursos</a:t>
            </a:r>
            <a:endParaRPr lang="pt-BR" sz="1800" dirty="0"/>
          </a:p>
          <a:p>
            <a:pPr lvl="0" rtl="0"/>
            <a:r>
              <a:rPr lang="pt-BR" sz="2000" b="1" dirty="0" smtClean="0"/>
              <a:t>Ferramentas</a:t>
            </a:r>
            <a:endParaRPr lang="pt-BR" sz="2000" dirty="0"/>
          </a:p>
          <a:p>
            <a:pPr lvl="1" rtl="0"/>
            <a:r>
              <a:rPr lang="pt-BR" sz="1800" dirty="0" smtClean="0">
                <a:hlinkClick r:id="rId7"/>
              </a:rPr>
              <a:t>Habilidades interpessoais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8"/>
              </a:rPr>
              <a:t>Treinamento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9"/>
              </a:rPr>
              <a:t>Atividades de construção da equipe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0"/>
              </a:rPr>
              <a:t>Regras básicas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1"/>
              </a:rPr>
              <a:t>Agrupamento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2"/>
              </a:rPr>
              <a:t>Reconhecimento e recompensas</a:t>
            </a:r>
            <a:endParaRPr lang="pt-BR" sz="1800" dirty="0"/>
          </a:p>
          <a:p>
            <a:pPr lvl="1" rtl="0"/>
            <a:r>
              <a:rPr lang="pt-BR" sz="1800" dirty="0" smtClean="0">
                <a:hlinkClick r:id="rId13"/>
              </a:rPr>
              <a:t>Ferramentas de avaliação dos funcionários</a:t>
            </a:r>
            <a:r>
              <a:rPr lang="pt-BR" sz="1800" dirty="0" smtClean="0"/>
              <a:t> </a:t>
            </a:r>
            <a:endParaRPr lang="pt-BR" sz="1800" dirty="0"/>
          </a:p>
          <a:p>
            <a:pPr lvl="0" rtl="0"/>
            <a:r>
              <a:rPr lang="pt-BR" sz="2000" b="1" dirty="0" smtClean="0"/>
              <a:t>Saídas</a:t>
            </a:r>
            <a:endParaRPr lang="pt-BR" sz="2000" dirty="0"/>
          </a:p>
          <a:p>
            <a:pPr lvl="1" rtl="0"/>
            <a:r>
              <a:rPr lang="pt-BR" sz="1800" dirty="0" smtClean="0">
                <a:hlinkClick r:id="rId14"/>
              </a:rPr>
              <a:t>Avaliações do desempenho da equipe</a:t>
            </a:r>
            <a:endParaRPr lang="pt-BR" sz="1800" dirty="0"/>
          </a:p>
          <a:p>
            <a:pPr lvl="1" rtl="0"/>
            <a:r>
              <a:rPr lang="pt-BR" sz="1800" dirty="0" smtClean="0"/>
              <a:t>Atualizações nos </a:t>
            </a:r>
            <a:r>
              <a:rPr lang="pt-BR" sz="1800" dirty="0" smtClean="0">
                <a:hlinkClick r:id="rId15"/>
              </a:rPr>
              <a:t>Fatores ambientais da empresa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622019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Gerenciar a equipe do projeto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800" b="1" dirty="0" smtClean="0"/>
              <a:t>Entradas</a:t>
            </a:r>
            <a:endParaRPr lang="pt-BR" sz="1800" dirty="0"/>
          </a:p>
          <a:p>
            <a:pPr lvl="1" rtl="0"/>
            <a:r>
              <a:rPr lang="pt-BR" sz="1600" dirty="0" smtClean="0">
                <a:hlinkClick r:id="rId4"/>
              </a:rPr>
              <a:t>Plano de gerenciamento dos recursos humanos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5"/>
              </a:rPr>
              <a:t>Designações do pessoal do projeto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6"/>
              </a:rPr>
              <a:t>Avaliações do desempenho da equipe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7"/>
              </a:rPr>
              <a:t>Registro das questões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8"/>
              </a:rPr>
              <a:t>Relatórios de desempenho do trabalho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9"/>
              </a:rPr>
              <a:t>Ativos de processos organizacionais</a:t>
            </a:r>
            <a:endParaRPr lang="pt-BR" sz="1600" dirty="0"/>
          </a:p>
          <a:p>
            <a:pPr lvl="0" rtl="0"/>
            <a:r>
              <a:rPr lang="pt-BR" sz="1800" b="1" dirty="0" smtClean="0"/>
              <a:t>Ferramentas</a:t>
            </a:r>
            <a:endParaRPr lang="pt-BR" sz="1800" dirty="0"/>
          </a:p>
          <a:p>
            <a:pPr lvl="1" rtl="0"/>
            <a:r>
              <a:rPr lang="pt-BR" sz="1600" dirty="0" smtClean="0">
                <a:hlinkClick r:id="rId10"/>
              </a:rPr>
              <a:t>Observação e conversas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1"/>
              </a:rPr>
              <a:t>Avaliações de desempenho do projeto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2"/>
              </a:rPr>
              <a:t>Gerenciamento de conflitos</a:t>
            </a:r>
            <a:endParaRPr lang="pt-BR" sz="1600" dirty="0"/>
          </a:p>
          <a:p>
            <a:pPr lvl="1" rtl="0"/>
            <a:r>
              <a:rPr lang="pt-BR" sz="1600" dirty="0" smtClean="0">
                <a:hlinkClick r:id="rId13"/>
              </a:rPr>
              <a:t>Habilidades interpessoais</a:t>
            </a:r>
            <a:endParaRPr lang="pt-BR" sz="1600" dirty="0"/>
          </a:p>
          <a:p>
            <a:pPr lvl="0" rtl="0"/>
            <a:r>
              <a:rPr lang="pt-BR" sz="1800" b="1" dirty="0" smtClean="0"/>
              <a:t>Saídas</a:t>
            </a:r>
            <a:endParaRPr lang="pt-BR" sz="1800" dirty="0"/>
          </a:p>
          <a:p>
            <a:pPr lvl="1" rtl="0"/>
            <a:r>
              <a:rPr lang="pt-BR" sz="1600" dirty="0" smtClean="0">
                <a:hlinkClick r:id="rId14"/>
              </a:rPr>
              <a:t>Solicitações de mudança</a:t>
            </a:r>
            <a:endParaRPr lang="pt-BR" sz="1600" dirty="0"/>
          </a:p>
          <a:p>
            <a:pPr lvl="1" rtl="0"/>
            <a:r>
              <a:rPr lang="pt-BR" sz="1600" dirty="0" smtClean="0"/>
              <a:t>Atualizações no </a:t>
            </a:r>
            <a:r>
              <a:rPr lang="pt-BR" sz="1600" dirty="0" smtClean="0">
                <a:hlinkClick r:id="rId15"/>
              </a:rPr>
              <a:t>Plano de gerenciamento do projeto</a:t>
            </a:r>
            <a:endParaRPr lang="pt-BR" sz="1600" dirty="0"/>
          </a:p>
          <a:p>
            <a:pPr lvl="1" rtl="0"/>
            <a:r>
              <a:rPr lang="pt-BR" sz="1600" dirty="0" smtClean="0"/>
              <a:t>Atualizações nos </a:t>
            </a:r>
            <a:r>
              <a:rPr lang="pt-BR" sz="1600" dirty="0" smtClean="0">
                <a:hlinkClick r:id="rId16"/>
              </a:rPr>
              <a:t>documentos do projeto</a:t>
            </a:r>
            <a:endParaRPr lang="pt-BR" sz="1600" dirty="0"/>
          </a:p>
          <a:p>
            <a:pPr lvl="1" rtl="0"/>
            <a:r>
              <a:rPr lang="pt-BR" sz="1600" dirty="0" smtClean="0"/>
              <a:t>Atualizações nos </a:t>
            </a:r>
            <a:r>
              <a:rPr lang="pt-BR" sz="1600" dirty="0" smtClean="0">
                <a:hlinkClick r:id="rId17"/>
              </a:rPr>
              <a:t>Fatores ambientais da empresa</a:t>
            </a:r>
            <a:endParaRPr lang="pt-BR" sz="1600" dirty="0"/>
          </a:p>
          <a:p>
            <a:pPr lvl="1" rtl="0"/>
            <a:r>
              <a:rPr lang="pt-BR" sz="1600" dirty="0" smtClean="0"/>
              <a:t>Atualizações nos </a:t>
            </a:r>
            <a:r>
              <a:rPr lang="pt-BR" sz="1600" dirty="0" smtClean="0">
                <a:hlinkClick r:id="rId9"/>
              </a:rPr>
              <a:t>Ativos de processos organizacionais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870848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10. </a:t>
            </a:r>
            <a:r>
              <a:rPr lang="pt-BR" b="1" dirty="0">
                <a:hlinkClick r:id="rId2"/>
              </a:rPr>
              <a:t>Gerenciamento das comunicações do projeto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404652"/>
              </p:ext>
            </p:extLst>
          </p:nvPr>
        </p:nvGraphicFramePr>
        <p:xfrm>
          <a:off x="306000" y="1066800"/>
          <a:ext cx="8730496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2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Processos de Gerenciamento </a:t>
            </a:r>
            <a:r>
              <a:rPr lang="pt-BR" sz="2800" dirty="0"/>
              <a:t>da </a:t>
            </a:r>
            <a:r>
              <a:rPr lang="pt-BR" sz="2800" dirty="0" smtClean="0"/>
              <a:t>integração</a:t>
            </a:r>
            <a:endParaRPr lang="pt-BR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38704"/>
              </p:ext>
            </p:extLst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5E5794-F5CC-4551-AE08-BE5E5A56B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2FB694-06DC-41FF-80B6-53AC25E37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005B3F-4291-456B-87D9-1CD51EC15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EB90C2-AF43-4332-B2AD-DA612FAE3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25AE15-0BE5-4256-A417-BCCFD432B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939A1D-8440-4F4F-A5D5-8E7FB4DA3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F1284E-8C49-483D-B346-03814FAD4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29C764-3C31-4589-AEF1-E9852C87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DAA9BF-8D49-412B-91DB-3344A6222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0BB162-117E-42FB-960C-EEC10B3EB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D27B37-6881-49B7-BFDF-BAAAA93BC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F73F3C-E413-4626-8F57-FCC9BA3BB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>
                <a:hlinkClick r:id="rId2"/>
              </a:rPr>
              <a:t>Planejar o gerenciamento das </a:t>
            </a:r>
            <a:r>
              <a:rPr lang="pt-BR" dirty="0" smtClean="0">
                <a:hlinkClick r:id="rId2"/>
              </a:rPr>
              <a:t>comunicações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5402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comunicações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86976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39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>
                <a:hlinkClick r:id="rId2"/>
              </a:rPr>
              <a:t>Gerenciar as </a:t>
            </a:r>
            <a:r>
              <a:rPr lang="pt-BR" dirty="0" smtClean="0">
                <a:hlinkClick r:id="rId2"/>
              </a:rPr>
              <a:t>comunicações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8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Gerenciar as comunicações</a:t>
            </a:r>
            <a:endParaRPr lang="pt-BR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96766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89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>
                <a:hlinkClick r:id="rId2"/>
              </a:rPr>
              <a:t>Controlar as </a:t>
            </a:r>
            <a:r>
              <a:rPr lang="pt-BR" dirty="0" smtClean="0">
                <a:hlinkClick r:id="rId2"/>
              </a:rPr>
              <a:t>comunicações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8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Controlar as comunicações</a:t>
            </a:r>
            <a:endParaRPr lang="pt-BR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449082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88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11. </a:t>
            </a:r>
            <a:r>
              <a:rPr lang="pt-BR" b="1" dirty="0">
                <a:hlinkClick r:id="rId2"/>
              </a:rPr>
              <a:t>Gerenciamento dos riscos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11.1 </a:t>
            </a:r>
            <a:r>
              <a:rPr lang="pt-BR" dirty="0">
                <a:hlinkClick r:id="rId3"/>
              </a:rPr>
              <a:t>Planejar o gerenciamento dos riscos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11.2 </a:t>
            </a:r>
            <a:r>
              <a:rPr lang="pt-BR" dirty="0">
                <a:hlinkClick r:id="rId4"/>
              </a:rPr>
              <a:t>Identificar os riscos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11.3 </a:t>
            </a:r>
            <a:r>
              <a:rPr lang="pt-BR" dirty="0">
                <a:hlinkClick r:id="rId5"/>
              </a:rPr>
              <a:t>Realizar a análise qualitativa dos riscos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11.4 </a:t>
            </a:r>
            <a:r>
              <a:rPr lang="pt-BR" dirty="0">
                <a:hlinkClick r:id="rId6"/>
              </a:rPr>
              <a:t>Realizar a análise quantitativa dos riscos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11.5 </a:t>
            </a:r>
            <a:r>
              <a:rPr lang="pt-BR" dirty="0">
                <a:hlinkClick r:id="rId7"/>
              </a:rPr>
              <a:t>Planejar as respostas aos riscos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11.6 </a:t>
            </a:r>
            <a:r>
              <a:rPr lang="pt-BR" dirty="0">
                <a:hlinkClick r:id="rId8"/>
              </a:rPr>
              <a:t>Controlar os riscos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4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11. </a:t>
            </a:r>
            <a:r>
              <a:rPr lang="pt-BR" b="1" dirty="0">
                <a:hlinkClick r:id="rId2"/>
              </a:rPr>
              <a:t>Gerenciamento dos riscos do projeto</a:t>
            </a:r>
            <a:endParaRPr lang="pt-BR" dirty="0"/>
          </a:p>
        </p:txBody>
      </p:sp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9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189B2-B601-4E1D-8AC5-99529C5E0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5A1E2-8851-4C3B-A3E5-3039BF9EA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6AD349-4F3D-4684-B5B2-0BAC9F5C9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62F37A-E298-4064-85E2-2D5355545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9E9E94-B747-4AC6-B52C-4ADF545E5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4FA4F-C68F-47FE-AAA1-0D0E02BEC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7CBFEA-B06E-4764-9989-071E1CDD9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BAA5EE-7ADD-4F92-BCD1-85C1E528B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8FD561-67E8-43B2-9C9E-6FEBF5CDB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21F644-8D0C-4FBB-A2FF-9BB67D9C9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DE7D6D-F151-4610-B5D3-C09A1900D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3F6E08-4385-4107-93E5-244E9BF3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Planejar o gerenciamento dos riscos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1" smtClean="0"/>
              <a:t>Entradas</a:t>
            </a:r>
            <a:endParaRPr lang="pt-BR"/>
          </a:p>
          <a:p>
            <a:pPr lvl="1" rtl="0"/>
            <a:r>
              <a:rPr lang="pt-BR" smtClean="0">
                <a:hlinkClick r:id="rId4"/>
              </a:rPr>
              <a:t>Plano de gerenciamento do projeto</a:t>
            </a:r>
            <a:endParaRPr lang="pt-BR"/>
          </a:p>
          <a:p>
            <a:pPr lvl="1" rtl="0"/>
            <a:r>
              <a:rPr lang="pt-BR" smtClean="0">
                <a:hlinkClick r:id="rId5"/>
              </a:rPr>
              <a:t>Termo de abertura do projeto</a:t>
            </a:r>
            <a:endParaRPr lang="pt-BR"/>
          </a:p>
          <a:p>
            <a:pPr lvl="1" rtl="0"/>
            <a:r>
              <a:rPr lang="pt-BR" smtClean="0">
                <a:hlinkClick r:id="rId6"/>
              </a:rPr>
              <a:t>Registro das partes interessadas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Fatores ambientais da empresa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Ativos de processos organizacionais</a:t>
            </a:r>
            <a:endParaRPr lang="pt-BR"/>
          </a:p>
          <a:p>
            <a:pPr lvl="0" rtl="0"/>
            <a:r>
              <a:rPr lang="pt-BR" b="1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9"/>
              </a:rPr>
              <a:t>Técnicas analíticas</a:t>
            </a:r>
            <a:endParaRPr lang="pt-BR"/>
          </a:p>
          <a:p>
            <a:pPr lvl="1" rtl="0"/>
            <a:r>
              <a:rPr lang="pt-BR" smtClean="0">
                <a:hlinkClick r:id="rId10"/>
              </a:rPr>
              <a:t>Opinião Especializada</a:t>
            </a:r>
            <a:endParaRPr lang="pt-BR"/>
          </a:p>
          <a:p>
            <a:pPr lvl="1" rtl="0"/>
            <a:r>
              <a:rPr lang="pt-BR" smtClean="0">
                <a:hlinkClick r:id="rId11"/>
              </a:rPr>
              <a:t>Reuniões</a:t>
            </a:r>
            <a:endParaRPr lang="pt-BR"/>
          </a:p>
          <a:p>
            <a:pPr lvl="0" rtl="0"/>
            <a:r>
              <a:rPr lang="pt-BR" b="1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12"/>
              </a:rPr>
              <a:t>Plano de gerenciamento dos riscos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88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Identificar os riscos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z="1400" b="1" dirty="0" smtClean="0"/>
              <a:t>Entradas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4"/>
              </a:rPr>
              <a:t>Plano de gerenciamento dos riscos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5"/>
              </a:rPr>
              <a:t>Plano de gerenciamento dos custos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6"/>
              </a:rPr>
              <a:t>Plano de gerenciamento do cronograma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7"/>
              </a:rPr>
              <a:t>Plano de gerenciamento da qualidade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8"/>
              </a:rPr>
              <a:t>Plano de gerenciamento dos recursos humanos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9"/>
              </a:rPr>
              <a:t>Linha de base do escopo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0"/>
              </a:rPr>
              <a:t>Estimativas de custos das atividades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1"/>
              </a:rPr>
              <a:t>Estimativas de duração das atividades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2"/>
              </a:rPr>
              <a:t>Registro das partes interessadas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3"/>
              </a:rPr>
              <a:t>Documentos do projeto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4"/>
              </a:rPr>
              <a:t>Fatores ambientais da empresa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5"/>
              </a:rPr>
              <a:t>Ativos de processos organizacionais</a:t>
            </a:r>
            <a:endParaRPr lang="pt-BR" sz="1200" dirty="0"/>
          </a:p>
          <a:p>
            <a:pPr lvl="0" rtl="0"/>
            <a:r>
              <a:rPr lang="pt-BR" sz="1400" b="1" dirty="0" smtClean="0"/>
              <a:t>Ferramentas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16"/>
              </a:rPr>
              <a:t>Revisões de documentação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7"/>
              </a:rPr>
              <a:t>Técnicas de coleta de informações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8"/>
              </a:rPr>
              <a:t>Análise de listas de verificação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19"/>
              </a:rPr>
              <a:t>Análise de premissas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20"/>
              </a:rPr>
              <a:t>Técnicas de diagramas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21"/>
              </a:rPr>
              <a:t>Análise de forças, fraquezas, oportunidades e ameaças - SWOT</a:t>
            </a:r>
            <a:endParaRPr lang="pt-BR" sz="1200" dirty="0"/>
          </a:p>
          <a:p>
            <a:pPr lvl="1" rtl="0"/>
            <a:r>
              <a:rPr lang="pt-BR" sz="1200" dirty="0" smtClean="0">
                <a:hlinkClick r:id="rId22"/>
              </a:rPr>
              <a:t>Opinião Especializada</a:t>
            </a:r>
            <a:endParaRPr lang="pt-BR" sz="1200" dirty="0"/>
          </a:p>
          <a:p>
            <a:pPr lvl="0" rtl="0"/>
            <a:r>
              <a:rPr lang="pt-BR" sz="1400" b="1" dirty="0" smtClean="0"/>
              <a:t>Saídas</a:t>
            </a:r>
            <a:endParaRPr lang="pt-BR" sz="1400" dirty="0"/>
          </a:p>
          <a:p>
            <a:pPr lvl="1" rtl="0"/>
            <a:r>
              <a:rPr lang="pt-BR" sz="1200" dirty="0" smtClean="0">
                <a:hlinkClick r:id="rId23"/>
              </a:rPr>
              <a:t>Registro dos riscos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62446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Desenvolver o termo de abertura do projeto</a:t>
            </a:r>
            <a:endParaRPr lang="pt-BR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226366"/>
              </p:ext>
            </p:extLst>
          </p:nvPr>
        </p:nvGraphicFramePr>
        <p:xfrm>
          <a:off x="539751" y="1066800"/>
          <a:ext cx="56164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48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Realizar </a:t>
            </a:r>
            <a:r>
              <a:rPr lang="pt-BR" dirty="0">
                <a:hlinkClick r:id="rId3"/>
              </a:rPr>
              <a:t>a análise qualitativa dos 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b="1" dirty="0"/>
              <a:t>Entradas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4"/>
              </a:rPr>
              <a:t>Plano de gerenciamento dos riscos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5"/>
              </a:rPr>
              <a:t>Linha de base do escopo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6"/>
              </a:rPr>
              <a:t>Registro dos riscos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7"/>
              </a:rPr>
              <a:t>Fatores ambientais da empresa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8"/>
              </a:rPr>
              <a:t>Ativos de processos organizacionais</a:t>
            </a:r>
            <a:endParaRPr lang="pt-BR" sz="1800" dirty="0"/>
          </a:p>
          <a:p>
            <a:pPr lvl="0"/>
            <a:r>
              <a:rPr lang="pt-BR" sz="2000" b="1" dirty="0"/>
              <a:t>Ferramentas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9"/>
              </a:rPr>
              <a:t>Avaliação de probabilidade e impacto dos riscos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0"/>
              </a:rPr>
              <a:t>Matriz de probabilidade e impacto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1"/>
              </a:rPr>
              <a:t>Avaliação de qualidade dos dados sobre riscos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2"/>
              </a:rPr>
              <a:t>Categorização de riscos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3"/>
              </a:rPr>
              <a:t>Avaliação da urgência dos riscos</a:t>
            </a:r>
            <a:endParaRPr lang="pt-BR" sz="1800" dirty="0"/>
          </a:p>
          <a:p>
            <a:pPr lvl="1">
              <a:buChar char="•"/>
            </a:pPr>
            <a:r>
              <a:rPr lang="pt-BR" sz="1800" dirty="0">
                <a:hlinkClick r:id="rId14"/>
              </a:rPr>
              <a:t>Opinião Especializada</a:t>
            </a:r>
            <a:endParaRPr lang="pt-BR" sz="1800" dirty="0"/>
          </a:p>
          <a:p>
            <a:pPr lvl="0"/>
            <a:r>
              <a:rPr lang="pt-BR" sz="2000" b="1" dirty="0"/>
              <a:t>Saídas</a:t>
            </a:r>
            <a:endParaRPr lang="pt-BR" sz="2000" dirty="0"/>
          </a:p>
          <a:p>
            <a:pPr lvl="1">
              <a:buChar char="•"/>
            </a:pPr>
            <a:r>
              <a:rPr lang="pt-BR" sz="1800" dirty="0">
                <a:hlinkClick r:id="rId15"/>
              </a:rPr>
              <a:t>Atualizações dos documentos do projeto</a:t>
            </a:r>
            <a:endParaRPr lang="pt-BR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3892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Realizar </a:t>
            </a:r>
            <a:r>
              <a:rPr lang="pt-BR" dirty="0">
                <a:hlinkClick r:id="rId3"/>
              </a:rPr>
              <a:t>a análise quantitativa dos 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Entradas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4"/>
              </a:rPr>
              <a:t>Plano de gerenciamento dos riscos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5"/>
              </a:rPr>
              <a:t>Plano de gerenciamento dos custos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6"/>
              </a:rPr>
              <a:t>Plano de gerenciamento do cronograma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7"/>
              </a:rPr>
              <a:t>Registro dos riscos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8"/>
              </a:rPr>
              <a:t>Fatores ambientais da empresa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9"/>
              </a:rPr>
              <a:t>Ativos de processos organizacionais</a:t>
            </a:r>
            <a:endParaRPr lang="pt-BR" dirty="0"/>
          </a:p>
          <a:p>
            <a:pPr lvl="0"/>
            <a:r>
              <a:rPr lang="pt-BR" b="1" dirty="0"/>
              <a:t>Ferramentas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0"/>
              </a:rPr>
              <a:t>Técnicas de coleta e apresentação de dados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1"/>
              </a:rPr>
              <a:t>Técnicas de modelagem e análise quantitativa de riscos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12"/>
              </a:rPr>
              <a:t>Opinião Especializada</a:t>
            </a:r>
            <a:endParaRPr lang="pt-BR" dirty="0"/>
          </a:p>
          <a:p>
            <a:pPr lvl="0"/>
            <a:r>
              <a:rPr lang="pt-BR" b="1" dirty="0"/>
              <a:t>Saídas</a:t>
            </a:r>
            <a:endParaRPr lang="pt-BR" dirty="0"/>
          </a:p>
          <a:p>
            <a:pPr lvl="1">
              <a:buChar char="•"/>
            </a:pPr>
            <a:r>
              <a:rPr lang="pt-BR" dirty="0"/>
              <a:t>Atualizações dos </a:t>
            </a:r>
            <a:r>
              <a:rPr lang="pt-BR" dirty="0">
                <a:hlinkClick r:id="rId13"/>
              </a:rPr>
              <a:t>Documentos do projeto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40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Planejar </a:t>
            </a:r>
            <a:r>
              <a:rPr lang="pt-BR" dirty="0">
                <a:hlinkClick r:id="rId3"/>
              </a:rPr>
              <a:t>as respostas aos riscos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Entradas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4"/>
              </a:rPr>
              <a:t>Plano de gerenciamento dos riscos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5"/>
              </a:rPr>
              <a:t>Registro dos riscos</a:t>
            </a:r>
            <a:endParaRPr lang="pt-BR" dirty="0"/>
          </a:p>
          <a:p>
            <a:pPr lvl="0"/>
            <a:r>
              <a:rPr lang="pt-BR" b="1" dirty="0"/>
              <a:t>Ferramentas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6"/>
              </a:rPr>
              <a:t>Estratégias para riscos negativos ou ameaças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7"/>
              </a:rPr>
              <a:t>Estratégias para riscos positivos ou oportunidades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8"/>
              </a:rPr>
              <a:t>Estratégias de respostas de contingência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9"/>
              </a:rPr>
              <a:t>Opinião Especializada</a:t>
            </a:r>
            <a:endParaRPr lang="pt-BR" dirty="0"/>
          </a:p>
          <a:p>
            <a:pPr lvl="0"/>
            <a:r>
              <a:rPr lang="pt-BR" b="1" dirty="0"/>
              <a:t>Saídas</a:t>
            </a:r>
            <a:endParaRPr lang="pt-BR" dirty="0"/>
          </a:p>
          <a:p>
            <a:pPr lvl="1">
              <a:buChar char="•"/>
            </a:pPr>
            <a:r>
              <a:rPr lang="pt-BR" dirty="0"/>
              <a:t>Atualizações do </a:t>
            </a:r>
            <a:r>
              <a:rPr lang="pt-BR" dirty="0">
                <a:hlinkClick r:id="rId10"/>
              </a:rPr>
              <a:t>Plano de gerenciamento do projeto</a:t>
            </a:r>
            <a:endParaRPr lang="pt-BR" dirty="0"/>
          </a:p>
          <a:p>
            <a:pPr lvl="1">
              <a:buChar char="•"/>
            </a:pPr>
            <a:r>
              <a:rPr lang="pt-BR" dirty="0"/>
              <a:t>Atualizações dos </a:t>
            </a:r>
            <a:r>
              <a:rPr lang="pt-BR" dirty="0">
                <a:hlinkClick r:id="rId11"/>
              </a:rPr>
              <a:t>Documentos do projeto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732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Controlar </a:t>
            </a:r>
            <a:r>
              <a:rPr lang="pt-BR" dirty="0">
                <a:hlinkClick r:id="rId3"/>
              </a:rPr>
              <a:t>os riscos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600" b="1" dirty="0"/>
              <a:t>Entradas</a:t>
            </a:r>
            <a:endParaRPr lang="pt-BR" sz="1600" dirty="0"/>
          </a:p>
          <a:p>
            <a:pPr lvl="1">
              <a:buChar char="•"/>
            </a:pPr>
            <a:r>
              <a:rPr lang="pt-BR" sz="1400" dirty="0">
                <a:hlinkClick r:id="rId4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5"/>
              </a:rPr>
              <a:t>Registro dos riscos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6"/>
              </a:rPr>
              <a:t>Dados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7"/>
              </a:rPr>
              <a:t>Informações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8"/>
              </a:rPr>
              <a:t>Relatórios de desempenho</a:t>
            </a:r>
            <a:endParaRPr lang="pt-BR" sz="1400" dirty="0"/>
          </a:p>
          <a:p>
            <a:pPr lvl="0"/>
            <a:r>
              <a:rPr lang="pt-BR" sz="1600" b="1" dirty="0"/>
              <a:t>Ferramentas</a:t>
            </a:r>
            <a:endParaRPr lang="pt-BR" sz="1600" dirty="0"/>
          </a:p>
          <a:p>
            <a:pPr lvl="1">
              <a:buChar char="•"/>
            </a:pPr>
            <a:r>
              <a:rPr lang="pt-BR" sz="1400" dirty="0">
                <a:hlinkClick r:id="rId9"/>
              </a:rPr>
              <a:t>Reavaliação de riscos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0"/>
              </a:rPr>
              <a:t>Auditorias de riscos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1"/>
              </a:rPr>
              <a:t>Análises de variação e tendências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2"/>
              </a:rPr>
              <a:t>Medição de desempenho técnico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3"/>
              </a:rPr>
              <a:t>Análise de reservas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4"/>
              </a:rPr>
              <a:t>Reuniões</a:t>
            </a:r>
            <a:endParaRPr lang="pt-BR" sz="1400" dirty="0"/>
          </a:p>
          <a:p>
            <a:pPr lvl="0"/>
            <a:r>
              <a:rPr lang="pt-BR" sz="1600" b="1" dirty="0"/>
              <a:t>Saídas</a:t>
            </a:r>
            <a:endParaRPr lang="pt-BR" sz="1600" dirty="0"/>
          </a:p>
          <a:p>
            <a:pPr lvl="1">
              <a:buChar char="•"/>
            </a:pPr>
            <a:r>
              <a:rPr lang="pt-BR" sz="1400" dirty="0">
                <a:hlinkClick r:id="rId7"/>
              </a:rPr>
              <a:t>Informações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5"/>
              </a:rPr>
              <a:t>Solicitações de mudança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4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6"/>
              </a:rPr>
              <a:t>Atualizações dos documentos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7"/>
              </a:rPr>
              <a:t>Atualizações dos ativos de processos organizacionais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44818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12. </a:t>
            </a:r>
            <a:r>
              <a:rPr lang="pt-BR" b="1" dirty="0">
                <a:hlinkClick r:id="rId2"/>
              </a:rPr>
              <a:t>Gerenciamento das aquisições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12.1 </a:t>
            </a:r>
            <a:r>
              <a:rPr lang="pt-BR" dirty="0">
                <a:hlinkClick r:id="rId3"/>
              </a:rPr>
              <a:t>Planejar o gerenciamento das aquisições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12.2 </a:t>
            </a:r>
            <a:r>
              <a:rPr lang="pt-BR" dirty="0">
                <a:hlinkClick r:id="rId4"/>
              </a:rPr>
              <a:t>Conduzir as aquisições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12.3 </a:t>
            </a:r>
            <a:r>
              <a:rPr lang="pt-BR" dirty="0">
                <a:hlinkClick r:id="rId5"/>
              </a:rPr>
              <a:t>Controlar as aquisições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12.4 </a:t>
            </a:r>
            <a:r>
              <a:rPr lang="pt-BR" dirty="0">
                <a:hlinkClick r:id="rId6"/>
              </a:rPr>
              <a:t>Encerrar as </a:t>
            </a:r>
            <a:r>
              <a:rPr lang="pt-BR" dirty="0" smtClean="0">
                <a:hlinkClick r:id="rId6"/>
              </a:rPr>
              <a:t>aquisições</a:t>
            </a:r>
            <a:r>
              <a:rPr lang="pt-BR" dirty="0" smtClean="0"/>
              <a:t>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7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12. </a:t>
            </a:r>
            <a:r>
              <a:rPr lang="pt-BR" b="1" dirty="0">
                <a:hlinkClick r:id="rId2"/>
              </a:rPr>
              <a:t>Gerenciamento das aquisições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2129478"/>
              </p:ext>
            </p:extLst>
          </p:nvPr>
        </p:nvGraphicFramePr>
        <p:xfrm>
          <a:off x="304800" y="1052736"/>
          <a:ext cx="8514060" cy="580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4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accent1"/>
              </a:buClr>
              <a:defRPr/>
            </a:pPr>
            <a:r>
              <a:rPr lang="pt-BR" sz="2800" dirty="0">
                <a:hlinkClick r:id="rId2"/>
              </a:rPr>
              <a:t>Planejar o gerenciamento das aquisições</a:t>
            </a:r>
            <a:endParaRPr lang="pt-BR" sz="2800" dirty="0" smtClean="0">
              <a:effectLst>
                <a:outerShdw blurRad="38100" dist="38100" dir="2700000" algn="tl">
                  <a:srgbClr val="FFFFFF"/>
                </a:outerShdw>
              </a:effectLst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400" dirty="0"/>
              <a:t>Entradas</a:t>
            </a:r>
          </a:p>
          <a:p>
            <a:pPr lvl="1">
              <a:buChar char="•"/>
            </a:pPr>
            <a:r>
              <a:rPr lang="pt-BR" sz="1200" dirty="0">
                <a:hlinkClick r:id="rId3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4"/>
              </a:rPr>
              <a:t>Documentação dos requisitos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5"/>
              </a:rPr>
              <a:t>Registro dos riscos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6"/>
              </a:rPr>
              <a:t>Requisitos de recursos das atividades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7"/>
              </a:rPr>
              <a:t>Cronograma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Estimativas dos custos das atividades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Registro das partes interessadas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0"/>
              </a:rPr>
              <a:t>Fatores ambientais da empresa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1"/>
              </a:rPr>
              <a:t>Ativos de processos organizacionais</a:t>
            </a:r>
            <a:endParaRPr lang="pt-BR" sz="1200" dirty="0"/>
          </a:p>
          <a:p>
            <a:pPr lvl="0"/>
            <a:r>
              <a:rPr lang="pt-BR" sz="1400" dirty="0"/>
              <a:t>Ferramentas</a:t>
            </a:r>
          </a:p>
          <a:p>
            <a:pPr lvl="1">
              <a:buChar char="•"/>
            </a:pPr>
            <a:r>
              <a:rPr lang="pt-BR" sz="1200" dirty="0">
                <a:hlinkClick r:id="rId12"/>
              </a:rPr>
              <a:t>Análise de fazer ou comprar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3"/>
              </a:rPr>
              <a:t>Opinião especializada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4"/>
              </a:rPr>
              <a:t>Pesquisa de mercado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5"/>
              </a:rPr>
              <a:t>Reuniões</a:t>
            </a:r>
            <a:endParaRPr lang="pt-BR" sz="1200" dirty="0"/>
          </a:p>
          <a:p>
            <a:pPr lvl="0"/>
            <a:r>
              <a:rPr lang="pt-BR" sz="1400" dirty="0"/>
              <a:t>Saídas</a:t>
            </a:r>
          </a:p>
          <a:p>
            <a:pPr lvl="1">
              <a:buChar char="•"/>
            </a:pPr>
            <a:r>
              <a:rPr lang="pt-BR" sz="1200" dirty="0">
                <a:hlinkClick r:id="rId16"/>
              </a:rPr>
              <a:t>Plano de gerenciamento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7"/>
              </a:rPr>
              <a:t>Especificação do trabalho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8"/>
              </a:rPr>
              <a:t>Documentos de aquisição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9"/>
              </a:rPr>
              <a:t>Critérios para seleção de fontes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0"/>
              </a:rPr>
              <a:t>Decisões de fazer ou comprar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1"/>
              </a:rPr>
              <a:t>Solicitações de mudança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22"/>
              </a:rPr>
              <a:t>Documentos do </a:t>
            </a:r>
            <a:r>
              <a:rPr lang="pt-BR" sz="1200" dirty="0" smtClean="0">
                <a:hlinkClick r:id="rId22"/>
              </a:rPr>
              <a:t>projeto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428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Conduzir as aquisições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135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Conduzir as aquisições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400" dirty="0"/>
              <a:t>Entradas</a:t>
            </a:r>
          </a:p>
          <a:p>
            <a:pPr lvl="1">
              <a:buChar char="•"/>
            </a:pPr>
            <a:r>
              <a:rPr lang="pt-BR" sz="1200" dirty="0">
                <a:hlinkClick r:id="rId3"/>
              </a:rPr>
              <a:t>Plano de gerenciamento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4"/>
              </a:rPr>
              <a:t>Documentos de aquisição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5"/>
              </a:rPr>
              <a:t>Critérios para seleção de fontes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6"/>
              </a:rPr>
              <a:t>Propostas dos fornecedores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7"/>
              </a:rPr>
              <a:t>Documentos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Decisões de fazer ou comprar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Especificação do trabalho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0"/>
              </a:rPr>
              <a:t>Ativos de processos organizacionais</a:t>
            </a:r>
            <a:endParaRPr lang="pt-BR" sz="1200" dirty="0"/>
          </a:p>
          <a:p>
            <a:pPr lvl="0"/>
            <a:r>
              <a:rPr lang="pt-BR" sz="1400" dirty="0"/>
              <a:t>Ferramentas</a:t>
            </a:r>
          </a:p>
          <a:p>
            <a:pPr lvl="1">
              <a:buChar char="•"/>
            </a:pPr>
            <a:r>
              <a:rPr lang="pt-BR" sz="1200" dirty="0">
                <a:hlinkClick r:id="rId11"/>
              </a:rPr>
              <a:t>Reuniões com licitantes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2"/>
              </a:rPr>
              <a:t>Técnicas de avaliação de propostas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3"/>
              </a:rPr>
              <a:t>Estimativas independentes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4"/>
              </a:rPr>
              <a:t>Opinião especializada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5"/>
              </a:rPr>
              <a:t>Publicidade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6"/>
              </a:rPr>
              <a:t>Técnicas analíticas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7"/>
              </a:rPr>
              <a:t>Negociações das aquisições</a:t>
            </a:r>
            <a:endParaRPr lang="pt-BR" sz="1200" dirty="0"/>
          </a:p>
          <a:p>
            <a:pPr lvl="0"/>
            <a:r>
              <a:rPr lang="pt-BR" sz="1400" dirty="0"/>
              <a:t>Saídas</a:t>
            </a:r>
          </a:p>
          <a:p>
            <a:pPr lvl="1">
              <a:buChar char="•"/>
            </a:pPr>
            <a:r>
              <a:rPr lang="pt-BR" sz="1200" dirty="0">
                <a:hlinkClick r:id="rId18"/>
              </a:rPr>
              <a:t>Fornecedores selecionados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9"/>
              </a:rPr>
              <a:t>Acordos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0"/>
              </a:rPr>
              <a:t>Calendários dos recursos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1"/>
              </a:rPr>
              <a:t>Solicitações de mudança</a:t>
            </a:r>
            <a:r>
              <a:rPr lang="pt-BR" sz="1200" dirty="0"/>
              <a:t>.</a:t>
            </a:r>
          </a:p>
          <a:p>
            <a:pPr lvl="1">
              <a:buChar char="•"/>
            </a:pPr>
            <a:r>
              <a:rPr lang="pt-BR" sz="1200" dirty="0"/>
              <a:t>Atualizações no </a:t>
            </a:r>
            <a:r>
              <a:rPr lang="pt-BR" sz="1200" dirty="0">
                <a:hlinkClick r:id="rId22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7"/>
              </a:rPr>
              <a:t>Documentos do </a:t>
            </a:r>
            <a:r>
              <a:rPr lang="pt-BR" sz="1200" dirty="0" smtClean="0">
                <a:hlinkClick r:id="rId7"/>
              </a:rPr>
              <a:t>projeto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30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0458C"/>
                </a:solidFill>
                <a:hlinkClick r:id="rId2"/>
              </a:rPr>
              <a:t>Controlar as aquisições</a:t>
            </a:r>
            <a:endParaRPr lang="pt-BR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1600" dirty="0"/>
              <a:t>Entradas</a:t>
            </a:r>
          </a:p>
          <a:p>
            <a:pPr lvl="1">
              <a:buChar char="•"/>
            </a:pPr>
            <a:r>
              <a:rPr lang="pt-BR" sz="1400" dirty="0">
                <a:hlinkClick r:id="rId3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4"/>
              </a:rPr>
              <a:t>Documentos de aquisição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5"/>
              </a:rPr>
              <a:t>Acordos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6"/>
              </a:rPr>
              <a:t>Solicitações de mudança</a:t>
            </a:r>
            <a:r>
              <a:rPr lang="pt-BR" sz="1400" dirty="0"/>
              <a:t> aprovadas</a:t>
            </a:r>
          </a:p>
          <a:p>
            <a:pPr lvl="1">
              <a:buChar char="•"/>
            </a:pPr>
            <a:r>
              <a:rPr lang="pt-BR" sz="1400" dirty="0">
                <a:hlinkClick r:id="rId7"/>
              </a:rPr>
              <a:t>Relatórios de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8"/>
              </a:rPr>
              <a:t>Dados de desempenho do trabalho</a:t>
            </a:r>
            <a:endParaRPr lang="pt-BR" sz="1400" dirty="0"/>
          </a:p>
          <a:p>
            <a:pPr lvl="0"/>
            <a:r>
              <a:rPr lang="pt-BR" sz="1600" dirty="0"/>
              <a:t>Ferramentas</a:t>
            </a:r>
          </a:p>
          <a:p>
            <a:pPr lvl="1">
              <a:buChar char="•"/>
            </a:pPr>
            <a:r>
              <a:rPr lang="pt-BR" sz="1400" dirty="0">
                <a:hlinkClick r:id="rId9"/>
              </a:rPr>
              <a:t>Sistema de controle de mudanças no contrato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0"/>
              </a:rPr>
              <a:t>Análise de desempenho das aquisições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1"/>
              </a:rPr>
              <a:t>Inspeções</a:t>
            </a:r>
            <a:r>
              <a:rPr lang="pt-BR" sz="1400" dirty="0"/>
              <a:t> e </a:t>
            </a:r>
            <a:r>
              <a:rPr lang="pt-BR" sz="1400" dirty="0">
                <a:hlinkClick r:id="rId12"/>
              </a:rPr>
              <a:t>Auditorias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3"/>
              </a:rPr>
              <a:t>Relatórios de desempenho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4"/>
              </a:rPr>
              <a:t>Sistemas de pagamento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5"/>
              </a:rPr>
              <a:t>Administração de reivindicações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6"/>
              </a:rPr>
              <a:t>Sistema de gerenciamento de registros</a:t>
            </a:r>
            <a:endParaRPr lang="pt-BR" sz="1400" dirty="0"/>
          </a:p>
          <a:p>
            <a:pPr lvl="0"/>
            <a:r>
              <a:rPr lang="pt-BR" sz="1600" dirty="0"/>
              <a:t>Saídas</a:t>
            </a:r>
          </a:p>
          <a:p>
            <a:pPr lvl="1">
              <a:buChar char="•"/>
            </a:pPr>
            <a:r>
              <a:rPr lang="pt-BR" sz="1400" dirty="0">
                <a:hlinkClick r:id="rId17"/>
              </a:rPr>
              <a:t>Informações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6"/>
              </a:rPr>
              <a:t>Solicitações de mudança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 </a:t>
            </a:r>
            <a:r>
              <a:rPr lang="pt-BR" sz="1400" dirty="0">
                <a:hlinkClick r:id="rId3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nos </a:t>
            </a:r>
            <a:r>
              <a:rPr lang="pt-BR" sz="1400" dirty="0">
                <a:hlinkClick r:id="rId18"/>
              </a:rPr>
              <a:t>Documentos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nos </a:t>
            </a:r>
            <a:r>
              <a:rPr lang="pt-BR" sz="1400" dirty="0">
                <a:hlinkClick r:id="rId19"/>
              </a:rPr>
              <a:t>ativos de processos </a:t>
            </a:r>
            <a:r>
              <a:rPr lang="pt-BR" sz="1400" dirty="0" smtClean="0">
                <a:hlinkClick r:id="rId19"/>
              </a:rPr>
              <a:t>organizacionais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072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hlinkClick r:id="rId2"/>
              </a:rPr>
              <a:t>Desenvolver o termo de abertura do projeto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b="1" dirty="0" smtClean="0"/>
              <a:t>Entradas</a:t>
            </a:r>
            <a:endParaRPr lang="pt-BR" dirty="0"/>
          </a:p>
          <a:p>
            <a:pPr lvl="1" rtl="0"/>
            <a:r>
              <a:rPr lang="pt-BR" dirty="0" smtClean="0">
                <a:hlinkClick r:id="rId3"/>
              </a:rPr>
              <a:t>Especificação do trabalho do projeto</a:t>
            </a:r>
            <a:endParaRPr lang="pt-BR" dirty="0"/>
          </a:p>
          <a:p>
            <a:pPr lvl="1" rtl="0"/>
            <a:r>
              <a:rPr lang="pt-BR" dirty="0" smtClean="0">
                <a:hlinkClick r:id="rId4"/>
              </a:rPr>
              <a:t>Business Case</a:t>
            </a:r>
            <a:endParaRPr lang="pt-BR" dirty="0"/>
          </a:p>
          <a:p>
            <a:pPr lvl="1" rtl="0"/>
            <a:r>
              <a:rPr lang="pt-BR" smtClean="0">
                <a:hlinkClick r:id="rId5"/>
              </a:rPr>
              <a:t>Contrato</a:t>
            </a:r>
            <a:endParaRPr lang="pt-BR"/>
          </a:p>
          <a:p>
            <a:pPr lvl="1" rtl="0"/>
            <a:r>
              <a:rPr lang="pt-BR" smtClean="0">
                <a:hlinkClick r:id="rId6"/>
              </a:rPr>
              <a:t>Fatores ambientais da empresa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Ativos de processos organizacionais</a:t>
            </a:r>
            <a:endParaRPr lang="pt-BR"/>
          </a:p>
          <a:p>
            <a:pPr lvl="0" rtl="0"/>
            <a:r>
              <a:rPr lang="pt-BR" b="1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Opinião especializada</a:t>
            </a:r>
            <a:endParaRPr lang="pt-BR"/>
          </a:p>
          <a:p>
            <a:pPr lvl="1" rtl="0"/>
            <a:r>
              <a:rPr lang="pt-BR" smtClean="0">
                <a:hlinkClick r:id="rId9"/>
              </a:rPr>
              <a:t>Técnicas de facilitação</a:t>
            </a:r>
            <a:endParaRPr lang="pt-BR"/>
          </a:p>
          <a:p>
            <a:pPr lvl="0" rtl="0"/>
            <a:r>
              <a:rPr lang="pt-BR" b="1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10"/>
              </a:rPr>
              <a:t>Termo de abertura do projeto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52486"/>
          </a:xfr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accent1"/>
              </a:buClr>
              <a:defRPr/>
            </a:pPr>
            <a:r>
              <a:rPr lang="pt-BR" sz="2800" dirty="0">
                <a:solidFill>
                  <a:srgbClr val="40458C"/>
                </a:solidFill>
                <a:hlinkClick r:id="rId2"/>
              </a:rPr>
              <a:t>Encerrar as aquisições</a:t>
            </a:r>
            <a:endParaRPr lang="pt-BR" sz="4400" dirty="0" smtClean="0">
              <a:effectLst>
                <a:outerShdw blurRad="38100" dist="38100" dir="2700000" algn="tl">
                  <a:srgbClr val="FFFFFF"/>
                </a:outerShdw>
              </a:effectLst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mtClean="0"/>
              <a:t>Entradas</a:t>
            </a:r>
            <a:endParaRPr lang="pt-BR"/>
          </a:p>
          <a:p>
            <a:pPr lvl="1" rtl="0"/>
            <a:r>
              <a:rPr lang="pt-BR" dirty="0" smtClean="0">
                <a:hlinkClick r:id="rId3"/>
              </a:rPr>
              <a:t>Plano de gerenciamento do projeto</a:t>
            </a:r>
            <a:endParaRPr lang="pt-BR" dirty="0"/>
          </a:p>
          <a:p>
            <a:pPr lvl="1" rtl="0"/>
            <a:r>
              <a:rPr lang="pt-BR" dirty="0" smtClean="0">
                <a:hlinkClick r:id="rId4"/>
              </a:rPr>
              <a:t>Documentos de aquisição</a:t>
            </a:r>
            <a:endParaRPr lang="pt-BR" dirty="0"/>
          </a:p>
          <a:p>
            <a:pPr lvl="0" rtl="0"/>
            <a:r>
              <a:rPr lang="pt-BR" smtClean="0"/>
              <a:t>Ferramentas</a:t>
            </a:r>
            <a:endParaRPr lang="pt-BR"/>
          </a:p>
          <a:p>
            <a:pPr lvl="1" rtl="0"/>
            <a:r>
              <a:rPr lang="pt-BR" smtClean="0">
                <a:hlinkClick r:id="rId5"/>
              </a:rPr>
              <a:t>Auditorias de aquisições</a:t>
            </a:r>
            <a:endParaRPr lang="pt-BR"/>
          </a:p>
          <a:p>
            <a:pPr lvl="1" rtl="0"/>
            <a:r>
              <a:rPr lang="pt-BR" b="0" i="0" smtClean="0">
                <a:hlinkClick r:id="rId6"/>
              </a:rPr>
              <a:t>Negociações das aquisições</a:t>
            </a:r>
            <a:endParaRPr lang="pt-BR"/>
          </a:p>
          <a:p>
            <a:pPr lvl="1" rtl="0"/>
            <a:r>
              <a:rPr lang="pt-BR" smtClean="0">
                <a:hlinkClick r:id="rId7"/>
              </a:rPr>
              <a:t>Sistema de gerenciamento de registros</a:t>
            </a:r>
            <a:endParaRPr lang="pt-BR"/>
          </a:p>
          <a:p>
            <a:pPr lvl="0" rtl="0"/>
            <a:r>
              <a:rPr lang="pt-BR" smtClean="0"/>
              <a:t>Saídas</a:t>
            </a:r>
            <a:endParaRPr lang="pt-BR"/>
          </a:p>
          <a:p>
            <a:pPr lvl="1" rtl="0"/>
            <a:r>
              <a:rPr lang="pt-BR" smtClean="0">
                <a:hlinkClick r:id="rId8"/>
              </a:rPr>
              <a:t>Aquisições encerradas</a:t>
            </a:r>
            <a:endParaRPr lang="pt-BR"/>
          </a:p>
          <a:p>
            <a:pPr lvl="1" rtl="0"/>
            <a:r>
              <a:rPr lang="pt-BR" smtClean="0"/>
              <a:t>Atualizações nos </a:t>
            </a:r>
            <a:r>
              <a:rPr lang="pt-BR" smtClean="0">
                <a:hlinkClick r:id="rId9"/>
              </a:rPr>
              <a:t>ativos de processos organizacionais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b="1" dirty="0"/>
              <a:t>13. </a:t>
            </a:r>
            <a:r>
              <a:rPr lang="pt-BR" b="1" dirty="0">
                <a:hlinkClick r:id="rId2"/>
              </a:rPr>
              <a:t>Gerenciamento das partes </a:t>
            </a:r>
            <a:r>
              <a:rPr lang="pt-BR" b="1" dirty="0" smtClean="0">
                <a:hlinkClick r:id="rId2"/>
              </a:rPr>
              <a:t>interessadas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13.1 </a:t>
            </a:r>
            <a:r>
              <a:rPr lang="pt-BR" dirty="0">
                <a:hlinkClick r:id="rId3"/>
              </a:rPr>
              <a:t>Identificar as partes interessadas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13.2 </a:t>
            </a:r>
            <a:r>
              <a:rPr lang="pt-BR" dirty="0">
                <a:hlinkClick r:id="rId4"/>
              </a:rPr>
              <a:t>Planejar o gerenciamento das partes interessadas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13.3 </a:t>
            </a:r>
            <a:r>
              <a:rPr lang="pt-BR" dirty="0">
                <a:hlinkClick r:id="rId5"/>
              </a:rPr>
              <a:t>Gerenciar o engajamento das partes interessadas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13.4 </a:t>
            </a:r>
            <a:r>
              <a:rPr lang="pt-BR" dirty="0">
                <a:hlinkClick r:id="rId6"/>
              </a:rPr>
              <a:t>Controlar o engajamento das partes interessadas</a:t>
            </a:r>
            <a:endParaRPr lang="pt-BR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558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b="1" dirty="0"/>
              <a:t>13. </a:t>
            </a:r>
            <a:r>
              <a:rPr lang="pt-BR" b="1" dirty="0">
                <a:hlinkClick r:id="rId2"/>
              </a:rPr>
              <a:t>Gerenciamento das partes </a:t>
            </a:r>
            <a:r>
              <a:rPr lang="pt-BR" b="1" dirty="0" smtClean="0">
                <a:hlinkClick r:id="rId2"/>
              </a:rPr>
              <a:t>interessadas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smtClean="0"/>
              <a:t>13.1 </a:t>
            </a:r>
            <a:r>
              <a:rPr lang="pt-BR" smtClean="0">
                <a:hlinkClick r:id="rId3"/>
              </a:rPr>
              <a:t>Identificar as partes interessadas</a:t>
            </a:r>
            <a:endParaRPr lang="pt-BR"/>
          </a:p>
          <a:p>
            <a:pPr lvl="1" rtl="0"/>
            <a:r>
              <a:rPr lang="pt-BR" smtClean="0"/>
              <a:t>e seus interesses, envolvimento e impacto no sucesso do projeto;</a:t>
            </a:r>
            <a:endParaRPr lang="pt-BR"/>
          </a:p>
          <a:p>
            <a:pPr lvl="0" rtl="0"/>
            <a:r>
              <a:rPr lang="pt-BR" smtClean="0"/>
              <a:t>13.2 </a:t>
            </a:r>
            <a:r>
              <a:rPr lang="pt-BR" smtClean="0">
                <a:hlinkClick r:id="rId4"/>
              </a:rPr>
              <a:t>Planejar o gerenciamento das partes interessadas</a:t>
            </a:r>
            <a:endParaRPr lang="pt-BR"/>
          </a:p>
          <a:p>
            <a:pPr lvl="1" rtl="0"/>
            <a:r>
              <a:rPr lang="pt-BR" smtClean="0"/>
              <a:t>Estratégias para quebrar resistências e </a:t>
            </a:r>
            <a:endParaRPr lang="pt-BR"/>
          </a:p>
          <a:p>
            <a:pPr lvl="1" rtl="0"/>
            <a:r>
              <a:rPr lang="pt-BR" smtClean="0"/>
              <a:t>garantir seu engajamento no projeto;</a:t>
            </a:r>
            <a:endParaRPr lang="pt-BR"/>
          </a:p>
          <a:p>
            <a:pPr lvl="0" rtl="0"/>
            <a:r>
              <a:rPr lang="pt-BR" smtClean="0"/>
              <a:t>13.3 </a:t>
            </a:r>
            <a:r>
              <a:rPr lang="pt-BR" smtClean="0">
                <a:hlinkClick r:id="rId5"/>
              </a:rPr>
              <a:t>Gerenciar o engajamento das partes interessadas</a:t>
            </a:r>
            <a:endParaRPr lang="pt-BR"/>
          </a:p>
          <a:p>
            <a:pPr lvl="1" rtl="0"/>
            <a:r>
              <a:rPr lang="pt-BR" smtClean="0"/>
              <a:t>comunicar e interagir p/ atender suas necessidades </a:t>
            </a:r>
            <a:endParaRPr lang="pt-BR"/>
          </a:p>
          <a:p>
            <a:pPr lvl="1" rtl="0"/>
            <a:r>
              <a:rPr lang="pt-BR" smtClean="0"/>
              <a:t>e solucionar as questões quando ocorrem;</a:t>
            </a:r>
            <a:endParaRPr lang="pt-BR"/>
          </a:p>
          <a:p>
            <a:pPr lvl="0" rtl="0"/>
            <a:r>
              <a:rPr lang="pt-BR" smtClean="0"/>
              <a:t>13.4 </a:t>
            </a:r>
            <a:r>
              <a:rPr lang="pt-BR" smtClean="0">
                <a:hlinkClick r:id="rId6"/>
              </a:rPr>
              <a:t>Controlar o engajamento das partes interessadas</a:t>
            </a:r>
            <a:endParaRPr lang="pt-BR"/>
          </a:p>
          <a:p>
            <a:pPr lvl="1" rtl="0"/>
            <a:r>
              <a:rPr lang="pt-BR" smtClean="0"/>
              <a:t>monitorar relacionamentos entre partes interessadas</a:t>
            </a:r>
            <a:endParaRPr lang="pt-BR"/>
          </a:p>
          <a:p>
            <a:pPr lvl="1" rtl="0"/>
            <a:r>
              <a:rPr lang="pt-BR" smtClean="0"/>
              <a:t>ajustar estratégias para engajar partes interessadas </a:t>
            </a:r>
            <a:endParaRPr lang="pt-BR"/>
          </a:p>
          <a:p>
            <a:pPr lvl="1" rtl="0"/>
            <a:r>
              <a:rPr lang="pt-BR" smtClean="0"/>
              <a:t>eliminando resistências e aumentando suporte ao projeto.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6599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>
                <a:hlinkClick r:id="rId2"/>
              </a:rPr>
              <a:t>Identificar </a:t>
            </a:r>
            <a:r>
              <a:rPr lang="pt-BR" dirty="0">
                <a:hlinkClick r:id="rId2"/>
              </a:rPr>
              <a:t>as partes </a:t>
            </a:r>
            <a:r>
              <a:rPr lang="pt-BR" dirty="0" smtClean="0">
                <a:hlinkClick r:id="rId2"/>
              </a:rPr>
              <a:t>interessadas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500294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2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94202"/>
          </a:xfr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accent1"/>
              </a:buClr>
              <a:defRPr/>
            </a:pPr>
            <a:r>
              <a:rPr lang="pt-BR" sz="2800" dirty="0">
                <a:hlinkClick r:id="rId2"/>
              </a:rPr>
              <a:t>Identificar as partes interessadas</a:t>
            </a:r>
            <a:endParaRPr lang="pt-BR" sz="4400" dirty="0" smtClean="0">
              <a:effectLst>
                <a:outerShdw blurRad="38100" dist="38100" dir="2700000" algn="tl">
                  <a:srgbClr val="FFFFFF"/>
                </a:outerShdw>
              </a:effectLst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917"/>
              </p:ext>
            </p:extLst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2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partes interessadas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47814"/>
              </p:ext>
            </p:extLst>
          </p:nvPr>
        </p:nvGraphicFramePr>
        <p:xfrm>
          <a:off x="53975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8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partes interessadas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99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60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Planejar o gerenciamento das partes interessadas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751" y="1066800"/>
          <a:ext cx="4536305" cy="394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1564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Gerenciar o engajamento das partes </a:t>
            </a:r>
            <a:r>
              <a:rPr lang="pt-BR" dirty="0" smtClean="0">
                <a:hlinkClick r:id="rId2"/>
              </a:rPr>
              <a:t>interessadas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59723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Controlar o engajamento das partes </a:t>
            </a:r>
            <a:r>
              <a:rPr lang="pt-BR" dirty="0" smtClean="0">
                <a:hlinkClick r:id="rId2"/>
              </a:rPr>
              <a:t>interessadas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65870"/>
              </p:ext>
            </p:extLst>
          </p:nvPr>
        </p:nvGraphicFramePr>
        <p:xfrm>
          <a:off x="306000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0458C"/>
                </a:solidFill>
                <a:hlinkClick r:id="rId2"/>
              </a:rPr>
              <a:t>Desenvolver o plano de gerenciamento do projeto</a:t>
            </a:r>
            <a:endParaRPr lang="pt-BR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338766"/>
              </p:ext>
            </p:extLst>
          </p:nvPr>
        </p:nvGraphicFramePr>
        <p:xfrm>
          <a:off x="914400" y="1148648"/>
          <a:ext cx="7812072" cy="540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8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8426450" cy="709612"/>
          </a:xfrm>
        </p:spPr>
        <p:txBody>
          <a:bodyPr/>
          <a:lstStyle/>
          <a:p>
            <a:r>
              <a:rPr lang="pt-BR" dirty="0" smtClean="0"/>
              <a:t>Referências Bibliográficas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600199"/>
            <a:ext cx="8388424" cy="3341689"/>
          </a:xfrm>
        </p:spPr>
        <p:txBody>
          <a:bodyPr/>
          <a:lstStyle/>
          <a:p>
            <a:pPr marL="45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pt-BR" dirty="0"/>
              <a:t>Guia</a:t>
            </a:r>
            <a:r>
              <a:rPr lang="en-US" dirty="0"/>
              <a:t> PMBOK</a:t>
            </a:r>
            <a:r>
              <a:rPr lang="en-US" baseline="30000" dirty="0"/>
              <a:t>®</a:t>
            </a:r>
            <a:r>
              <a:rPr lang="en-US" dirty="0"/>
              <a:t>  -  Um </a:t>
            </a:r>
            <a:r>
              <a:rPr lang="pt-BR" dirty="0"/>
              <a:t>Guia</a:t>
            </a:r>
            <a:r>
              <a:rPr lang="en-US" dirty="0"/>
              <a:t> do </a:t>
            </a:r>
            <a:r>
              <a:rPr lang="pt-BR" dirty="0"/>
              <a:t>Conhecimento em Gerenciamento de Projetos – Quinta Edição</a:t>
            </a:r>
            <a:r>
              <a:rPr lang="en-US" dirty="0"/>
              <a:t>. PMI</a:t>
            </a:r>
            <a:r>
              <a:rPr lang="en-US" baseline="30000" dirty="0"/>
              <a:t>®</a:t>
            </a:r>
            <a:r>
              <a:rPr lang="en-US" dirty="0"/>
              <a:t>. 2013.</a:t>
            </a:r>
          </a:p>
          <a:p>
            <a:pPr marL="45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pt-BR" dirty="0" smtClean="0"/>
              <a:t>MONTES</a:t>
            </a:r>
            <a:r>
              <a:rPr lang="pt-BR" dirty="0"/>
              <a:t>, Eduardo. </a:t>
            </a:r>
            <a:r>
              <a:rPr lang="pt-BR" dirty="0">
                <a:hlinkClick r:id="rId3"/>
              </a:rPr>
              <a:t>Introdução ao Gerenciamento de Projetos</a:t>
            </a:r>
            <a:r>
              <a:rPr lang="pt-BR" dirty="0"/>
              <a:t>, 1ª Ed. São Paulo; 2017</a:t>
            </a:r>
            <a:r>
              <a:rPr lang="pt-BR" dirty="0" smtClean="0"/>
              <a:t>.</a:t>
            </a:r>
          </a:p>
          <a:p>
            <a:pPr marL="457200" lvl="1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2000" dirty="0" smtClean="0">
                <a:hlinkClick r:id="rId4"/>
              </a:rPr>
              <a:t>https://escritoriodeprojetos.com.br/guia-de-gerenciamento-de-projetos</a:t>
            </a: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74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 Completo dos processos e suas entradas, ferramentas e técnicas </a:t>
            </a:r>
            <a:r>
              <a:rPr lang="pt-BR" smtClean="0"/>
              <a:t>e saídas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903312"/>
            <a:ext cx="3456384" cy="5334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sz="800" b="1" dirty="0" smtClean="0">
                <a:hlinkClick r:id="rId2"/>
              </a:rPr>
              <a:t>Gerenciamento </a:t>
            </a:r>
            <a:r>
              <a:rPr lang="pt-BR" sz="800" b="1" dirty="0">
                <a:hlinkClick r:id="rId2"/>
              </a:rPr>
              <a:t>da integração do </a:t>
            </a:r>
            <a:r>
              <a:rPr lang="pt-BR" sz="800" b="1" dirty="0" smtClean="0">
                <a:hlinkClick r:id="rId2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700" dirty="0"/>
              <a:t>4.1 </a:t>
            </a:r>
            <a:r>
              <a:rPr lang="pt-BR" sz="700" dirty="0">
                <a:hlinkClick r:id="rId3"/>
              </a:rPr>
              <a:t>Desenvolver o termo de abertura do projeto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4.2 </a:t>
            </a:r>
            <a:r>
              <a:rPr lang="pt-BR" sz="700" dirty="0">
                <a:hlinkClick r:id="rId4"/>
              </a:rPr>
              <a:t>Desenvolver o plano de gerenciamento do projeto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4.3 </a:t>
            </a:r>
            <a:r>
              <a:rPr lang="pt-BR" sz="700" dirty="0">
                <a:hlinkClick r:id="rId5"/>
              </a:rPr>
              <a:t>Orientar e gerenciar o trabalho do projeto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4.4 </a:t>
            </a:r>
            <a:r>
              <a:rPr lang="pt-BR" sz="700" dirty="0">
                <a:hlinkClick r:id="rId6"/>
              </a:rPr>
              <a:t>Monitorar e controlar o trabalho do projeto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4.5 </a:t>
            </a:r>
            <a:r>
              <a:rPr lang="pt-BR" sz="700" dirty="0">
                <a:hlinkClick r:id="rId7"/>
              </a:rPr>
              <a:t>Realizar o controle integrado de mudanças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4.6 </a:t>
            </a:r>
            <a:r>
              <a:rPr lang="pt-BR" sz="700" dirty="0">
                <a:hlinkClick r:id="rId8"/>
              </a:rPr>
              <a:t>Encerrar o projeto ou </a:t>
            </a:r>
            <a:r>
              <a:rPr lang="pt-BR" sz="700" dirty="0" smtClean="0">
                <a:hlinkClick r:id="rId8"/>
              </a:rPr>
              <a:t>fase</a:t>
            </a:r>
            <a:endParaRPr lang="pt-BR" sz="700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 smtClean="0">
                <a:hlinkClick r:id="rId9"/>
              </a:rPr>
              <a:t>Gerenciamento </a:t>
            </a:r>
            <a:r>
              <a:rPr lang="pt-BR" sz="800" b="1" dirty="0">
                <a:hlinkClick r:id="rId9"/>
              </a:rPr>
              <a:t>do escopo do </a:t>
            </a:r>
            <a:r>
              <a:rPr lang="pt-BR" sz="800" b="1" dirty="0" smtClean="0">
                <a:hlinkClick r:id="rId9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700" dirty="0"/>
              <a:t>5.1 </a:t>
            </a:r>
            <a:r>
              <a:rPr lang="pt-BR" sz="700" dirty="0">
                <a:hlinkClick r:id="rId10"/>
              </a:rPr>
              <a:t>Planejar o gerenciamento do escopo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5.2 </a:t>
            </a:r>
            <a:r>
              <a:rPr lang="pt-BR" sz="700" dirty="0">
                <a:hlinkClick r:id="rId11"/>
              </a:rPr>
              <a:t>Coletar os requisitos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5.3 </a:t>
            </a:r>
            <a:r>
              <a:rPr lang="pt-BR" sz="700" dirty="0">
                <a:hlinkClick r:id="rId12"/>
              </a:rPr>
              <a:t>Definir o escopo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5.4 </a:t>
            </a:r>
            <a:r>
              <a:rPr lang="pt-BR" sz="700" dirty="0">
                <a:hlinkClick r:id="rId13"/>
              </a:rPr>
              <a:t>Criar a EAP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5.5 </a:t>
            </a:r>
            <a:r>
              <a:rPr lang="pt-BR" sz="700" dirty="0">
                <a:hlinkClick r:id="rId14"/>
              </a:rPr>
              <a:t>Validar o escopo</a:t>
            </a:r>
            <a:r>
              <a:rPr lang="pt-BR" sz="700" dirty="0"/>
              <a:t/>
            </a:r>
            <a:br>
              <a:rPr lang="pt-BR" sz="700" dirty="0"/>
            </a:br>
            <a:r>
              <a:rPr lang="pt-BR" sz="700" dirty="0"/>
              <a:t>5.6 </a:t>
            </a:r>
            <a:r>
              <a:rPr lang="pt-BR" sz="700" dirty="0">
                <a:hlinkClick r:id="rId15"/>
              </a:rPr>
              <a:t>Controlar o </a:t>
            </a:r>
            <a:r>
              <a:rPr lang="pt-BR" sz="700" dirty="0" smtClean="0">
                <a:hlinkClick r:id="rId15"/>
              </a:rPr>
              <a:t>escopo</a:t>
            </a:r>
            <a:endParaRPr lang="pt-BR" sz="7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16"/>
              </a:rPr>
              <a:t>Gerenciamento do tempo do </a:t>
            </a:r>
            <a:r>
              <a:rPr lang="pt-BR" sz="800" b="1" dirty="0" smtClean="0">
                <a:hlinkClick r:id="rId16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400" dirty="0"/>
              <a:t>6.1 </a:t>
            </a:r>
            <a:r>
              <a:rPr lang="pt-BR" sz="400" dirty="0">
                <a:hlinkClick r:id="rId17"/>
              </a:rPr>
              <a:t>Planejar o gerenciamento do cronograma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6.2 </a:t>
            </a:r>
            <a:r>
              <a:rPr lang="pt-BR" sz="400" dirty="0">
                <a:hlinkClick r:id="rId18"/>
              </a:rPr>
              <a:t>Definir as atividades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6.3 </a:t>
            </a:r>
            <a:r>
              <a:rPr lang="pt-BR" sz="400" dirty="0">
                <a:hlinkClick r:id="rId19"/>
              </a:rPr>
              <a:t>Sequenciar as atividades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6.4 </a:t>
            </a:r>
            <a:r>
              <a:rPr lang="pt-BR" sz="400" dirty="0">
                <a:hlinkClick r:id="rId20"/>
              </a:rPr>
              <a:t>Estimar os recursos das atividades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6.5 </a:t>
            </a:r>
            <a:r>
              <a:rPr lang="pt-BR" sz="400" dirty="0">
                <a:hlinkClick r:id="rId21"/>
              </a:rPr>
              <a:t>Estimar as durações das atividades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6.6 </a:t>
            </a:r>
            <a:r>
              <a:rPr lang="pt-BR" sz="400" dirty="0">
                <a:hlinkClick r:id="rId22"/>
              </a:rPr>
              <a:t>Desenvolver o Cronograma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6.7 </a:t>
            </a:r>
            <a:r>
              <a:rPr lang="pt-BR" sz="400" dirty="0">
                <a:hlinkClick r:id="rId23"/>
              </a:rPr>
              <a:t>Controlar o Cronograma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24"/>
              </a:rPr>
              <a:t>Gerenciamento dos custos do </a:t>
            </a:r>
            <a:r>
              <a:rPr lang="pt-BR" sz="800" b="1" dirty="0" smtClean="0">
                <a:hlinkClick r:id="rId24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400" dirty="0"/>
              <a:t>7.1 </a:t>
            </a:r>
            <a:r>
              <a:rPr lang="pt-BR" sz="400" dirty="0">
                <a:hlinkClick r:id="rId25"/>
              </a:rPr>
              <a:t>Planejar o gerenciamento dos custos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7.2 </a:t>
            </a:r>
            <a:r>
              <a:rPr lang="pt-BR" sz="400" dirty="0">
                <a:hlinkClick r:id="rId26"/>
              </a:rPr>
              <a:t>Estimar os custos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7.3 </a:t>
            </a:r>
            <a:r>
              <a:rPr lang="pt-BR" sz="400" dirty="0">
                <a:hlinkClick r:id="rId27"/>
              </a:rPr>
              <a:t>Determinar o orçamento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7.4 </a:t>
            </a:r>
            <a:r>
              <a:rPr lang="pt-BR" sz="400" dirty="0">
                <a:hlinkClick r:id="rId28"/>
              </a:rPr>
              <a:t>Controlar os </a:t>
            </a:r>
            <a:r>
              <a:rPr lang="pt-BR" sz="400" dirty="0" smtClean="0">
                <a:hlinkClick r:id="rId28"/>
              </a:rPr>
              <a:t>custos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29"/>
              </a:rPr>
              <a:t>Gerenciamento da qualidade do </a:t>
            </a:r>
            <a:r>
              <a:rPr lang="pt-BR" sz="800" b="1" dirty="0" smtClean="0">
                <a:hlinkClick r:id="rId29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400" dirty="0"/>
              <a:t>8.1 </a:t>
            </a:r>
            <a:r>
              <a:rPr lang="pt-BR" sz="400" dirty="0">
                <a:hlinkClick r:id="rId30"/>
              </a:rPr>
              <a:t>Planejar o gerenciamento da qualidade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8.2 </a:t>
            </a:r>
            <a:r>
              <a:rPr lang="pt-BR" sz="400" dirty="0">
                <a:hlinkClick r:id="rId31"/>
              </a:rPr>
              <a:t>Realizar a garantia da qualidade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8.3 </a:t>
            </a:r>
            <a:r>
              <a:rPr lang="pt-BR" sz="400" dirty="0">
                <a:hlinkClick r:id="rId32"/>
              </a:rPr>
              <a:t>Controlar a </a:t>
            </a:r>
            <a:r>
              <a:rPr lang="pt-BR" sz="400" dirty="0" smtClean="0">
                <a:hlinkClick r:id="rId32"/>
              </a:rPr>
              <a:t>qualidade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33"/>
              </a:rPr>
              <a:t>Gerenciamento dos recursos humanos do </a:t>
            </a:r>
            <a:r>
              <a:rPr lang="pt-BR" sz="800" b="1" dirty="0" smtClean="0">
                <a:hlinkClick r:id="rId33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400" dirty="0"/>
              <a:t>9.1 </a:t>
            </a:r>
            <a:r>
              <a:rPr lang="pt-BR" sz="400" dirty="0">
                <a:hlinkClick r:id="rId34"/>
              </a:rPr>
              <a:t>Planejar o gerenciamento dos recursos humanos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9.2 </a:t>
            </a:r>
            <a:r>
              <a:rPr lang="pt-BR" sz="400" dirty="0">
                <a:hlinkClick r:id="rId35"/>
              </a:rPr>
              <a:t>Mobilizar a equipe do projeto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9.3 </a:t>
            </a:r>
            <a:r>
              <a:rPr lang="pt-BR" sz="400" dirty="0">
                <a:hlinkClick r:id="rId36"/>
              </a:rPr>
              <a:t>Desenvolver a equipe do projeto</a:t>
            </a:r>
            <a:r>
              <a:rPr lang="pt-BR" sz="400" dirty="0"/>
              <a:t/>
            </a:r>
            <a:br>
              <a:rPr lang="pt-BR" sz="400" dirty="0"/>
            </a:br>
            <a:r>
              <a:rPr lang="pt-BR" sz="400" dirty="0"/>
              <a:t>9.4 </a:t>
            </a:r>
            <a:r>
              <a:rPr lang="pt-BR" sz="400" dirty="0">
                <a:hlinkClick r:id="rId37"/>
              </a:rPr>
              <a:t>Gerenciar a equipe do projeto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38"/>
              </a:rPr>
              <a:t>Gerenciamento das comunicações do </a:t>
            </a:r>
            <a:r>
              <a:rPr lang="pt-BR" sz="800" b="1" dirty="0" smtClean="0">
                <a:hlinkClick r:id="rId38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500" dirty="0"/>
              <a:t>10.1 </a:t>
            </a:r>
            <a:r>
              <a:rPr lang="pt-BR" sz="500" dirty="0">
                <a:hlinkClick r:id="rId39"/>
              </a:rPr>
              <a:t>Planejar o gerenciamento das comunicações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10.2 </a:t>
            </a:r>
            <a:r>
              <a:rPr lang="pt-BR" sz="500" dirty="0">
                <a:hlinkClick r:id="rId40"/>
              </a:rPr>
              <a:t>Gerenciar as comunicações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10.3 </a:t>
            </a:r>
            <a:r>
              <a:rPr lang="pt-BR" sz="500" dirty="0">
                <a:hlinkClick r:id="rId41"/>
              </a:rPr>
              <a:t>Controlar as </a:t>
            </a:r>
            <a:r>
              <a:rPr lang="pt-BR" sz="500" dirty="0" smtClean="0">
                <a:hlinkClick r:id="rId41"/>
              </a:rPr>
              <a:t>comunicações</a:t>
            </a:r>
            <a:endParaRPr lang="pt-BR" sz="3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42"/>
              </a:rPr>
              <a:t>Gerenciamento dos riscos do </a:t>
            </a:r>
            <a:r>
              <a:rPr lang="pt-BR" sz="800" b="1" dirty="0" smtClean="0">
                <a:hlinkClick r:id="rId42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500" dirty="0"/>
              <a:t>11.1 </a:t>
            </a:r>
            <a:r>
              <a:rPr lang="pt-BR" sz="500" dirty="0">
                <a:hlinkClick r:id="rId43"/>
              </a:rPr>
              <a:t>Planejar o gerenciamento dos riscos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11.2 </a:t>
            </a:r>
            <a:r>
              <a:rPr lang="pt-BR" sz="500" dirty="0">
                <a:hlinkClick r:id="rId44"/>
              </a:rPr>
              <a:t>Identificar os riscos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11.3 </a:t>
            </a:r>
            <a:r>
              <a:rPr lang="pt-BR" sz="500" dirty="0">
                <a:hlinkClick r:id="rId45"/>
              </a:rPr>
              <a:t>Realizar a análise qualitativa dos riscos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11.4 </a:t>
            </a:r>
            <a:r>
              <a:rPr lang="pt-BR" sz="500" dirty="0">
                <a:hlinkClick r:id="rId46"/>
              </a:rPr>
              <a:t>Realizar a análise quantitativa dos riscos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11.5 </a:t>
            </a:r>
            <a:r>
              <a:rPr lang="pt-BR" sz="500" dirty="0">
                <a:hlinkClick r:id="rId47"/>
              </a:rPr>
              <a:t>Planejar as respostas aos riscos</a:t>
            </a:r>
            <a:r>
              <a:rPr lang="pt-BR" sz="500" dirty="0"/>
              <a:t/>
            </a:r>
            <a:br>
              <a:rPr lang="pt-BR" sz="500" dirty="0"/>
            </a:br>
            <a:r>
              <a:rPr lang="pt-BR" sz="500" dirty="0"/>
              <a:t>11.6 </a:t>
            </a:r>
            <a:r>
              <a:rPr lang="pt-BR" sz="500" dirty="0">
                <a:hlinkClick r:id="rId48"/>
              </a:rPr>
              <a:t>Controlar os riscos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49"/>
              </a:rPr>
              <a:t>Gerenciamento das aquisições do </a:t>
            </a:r>
            <a:r>
              <a:rPr lang="pt-BR" sz="800" b="1" dirty="0" smtClean="0">
                <a:hlinkClick r:id="rId49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600" dirty="0"/>
              <a:t>12.1 </a:t>
            </a:r>
            <a:r>
              <a:rPr lang="pt-BR" sz="600" dirty="0">
                <a:hlinkClick r:id="rId50"/>
              </a:rPr>
              <a:t>Planejar o gerenciamento das aquisições</a:t>
            </a:r>
            <a:r>
              <a:rPr lang="pt-BR" sz="600" dirty="0"/>
              <a:t/>
            </a:r>
            <a:br>
              <a:rPr lang="pt-BR" sz="600" dirty="0"/>
            </a:br>
            <a:r>
              <a:rPr lang="pt-BR" sz="600" dirty="0"/>
              <a:t>12.2 </a:t>
            </a:r>
            <a:r>
              <a:rPr lang="pt-BR" sz="600" dirty="0">
                <a:hlinkClick r:id="rId51"/>
              </a:rPr>
              <a:t>Conduzir as aquisições</a:t>
            </a:r>
            <a:r>
              <a:rPr lang="pt-BR" sz="600" dirty="0"/>
              <a:t/>
            </a:r>
            <a:br>
              <a:rPr lang="pt-BR" sz="600" dirty="0"/>
            </a:br>
            <a:r>
              <a:rPr lang="pt-BR" sz="600" dirty="0"/>
              <a:t>12.3 </a:t>
            </a:r>
            <a:r>
              <a:rPr lang="pt-BR" sz="600" dirty="0">
                <a:hlinkClick r:id="rId52"/>
              </a:rPr>
              <a:t>Controlar as aquisições</a:t>
            </a:r>
            <a:r>
              <a:rPr lang="pt-BR" sz="600" dirty="0"/>
              <a:t/>
            </a:r>
            <a:br>
              <a:rPr lang="pt-BR" sz="600" dirty="0"/>
            </a:br>
            <a:r>
              <a:rPr lang="pt-BR" sz="600" dirty="0"/>
              <a:t>12.4 </a:t>
            </a:r>
            <a:r>
              <a:rPr lang="pt-BR" sz="600" dirty="0">
                <a:hlinkClick r:id="rId53"/>
              </a:rPr>
              <a:t>Encerrar as aquisições</a:t>
            </a:r>
            <a:endParaRPr lang="pt-BR" sz="400" b="1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800" b="1" dirty="0">
                <a:hlinkClick r:id="rId54"/>
              </a:rPr>
              <a:t>Gerenciamento das partes interessadas do </a:t>
            </a:r>
            <a:r>
              <a:rPr lang="pt-BR" sz="800" b="1" dirty="0" smtClean="0">
                <a:hlinkClick r:id="rId54"/>
              </a:rPr>
              <a:t>projeto</a:t>
            </a:r>
            <a:endParaRPr lang="pt-BR" sz="800" b="1" dirty="0" smtClean="0"/>
          </a:p>
          <a:p>
            <a:pPr marL="400050" lvl="1" indent="0">
              <a:buNone/>
            </a:pPr>
            <a:r>
              <a:rPr lang="pt-BR" sz="600" dirty="0"/>
              <a:t>13.1 </a:t>
            </a:r>
            <a:r>
              <a:rPr lang="pt-BR" sz="600" dirty="0">
                <a:hlinkClick r:id="rId55"/>
              </a:rPr>
              <a:t>Identificar as partes interessadas</a:t>
            </a:r>
            <a:r>
              <a:rPr lang="pt-BR" sz="600" dirty="0"/>
              <a:t/>
            </a:r>
            <a:br>
              <a:rPr lang="pt-BR" sz="600" dirty="0"/>
            </a:br>
            <a:r>
              <a:rPr lang="pt-BR" sz="600" dirty="0"/>
              <a:t>13.2 </a:t>
            </a:r>
            <a:r>
              <a:rPr lang="pt-BR" sz="600" dirty="0">
                <a:hlinkClick r:id="rId56"/>
              </a:rPr>
              <a:t>Planejar o gerenciamento das partes interessadas</a:t>
            </a:r>
            <a:r>
              <a:rPr lang="pt-BR" sz="600" dirty="0"/>
              <a:t/>
            </a:r>
            <a:br>
              <a:rPr lang="pt-BR" sz="600" dirty="0"/>
            </a:br>
            <a:r>
              <a:rPr lang="pt-BR" sz="600" dirty="0"/>
              <a:t>13.3 </a:t>
            </a:r>
            <a:r>
              <a:rPr lang="pt-BR" sz="600" dirty="0">
                <a:hlinkClick r:id="rId57"/>
              </a:rPr>
              <a:t>Gerenciar o engajamento das partes interessadas</a:t>
            </a:r>
            <a:r>
              <a:rPr lang="pt-BR" sz="600" dirty="0"/>
              <a:t/>
            </a:r>
            <a:br>
              <a:rPr lang="pt-BR" sz="600" dirty="0"/>
            </a:br>
            <a:r>
              <a:rPr lang="pt-BR" sz="600" dirty="0"/>
              <a:t>13.4 </a:t>
            </a:r>
            <a:r>
              <a:rPr lang="pt-BR" sz="600" dirty="0">
                <a:hlinkClick r:id="rId58"/>
              </a:rPr>
              <a:t>Controlar o engajamento das partes interessadas</a:t>
            </a:r>
            <a:endParaRPr lang="pt-BR" sz="400" b="1" dirty="0"/>
          </a:p>
          <a:p>
            <a:endParaRPr lang="pt-BR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867772"/>
            <a:ext cx="1763624" cy="580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latin typeface="+mn-lt"/>
                <a:hlinkClick r:id="rId59"/>
              </a:rPr>
              <a:t>Entradas e Saídas</a:t>
            </a:r>
            <a:endParaRPr lang="pt-BR" sz="600" b="1" dirty="0">
              <a:latin typeface="+mn-lt"/>
            </a:endParaRPr>
          </a:p>
          <a:p>
            <a:r>
              <a:rPr lang="pt-BR" sz="500" dirty="0" smtClean="0">
                <a:latin typeface="+mn-lt"/>
                <a:hlinkClick r:id="rId60"/>
              </a:rPr>
              <a:t>Acordos </a:t>
            </a:r>
            <a:r>
              <a:rPr lang="pt-BR" sz="500" dirty="0">
                <a:latin typeface="+mn-lt"/>
                <a:hlinkClick r:id="rId60"/>
              </a:rPr>
              <a:t>de cooperação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1"/>
              </a:rPr>
              <a:t>Acordos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2"/>
              </a:rPr>
              <a:t>Aquisições encerradas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3"/>
              </a:rPr>
              <a:t>Ativos de processos organizacionais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4"/>
              </a:rPr>
              <a:t>Atributos das atividades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5"/>
              </a:rPr>
              <a:t>Avaliação do desempenho da equipe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6"/>
              </a:rPr>
              <a:t>Bases das estimativas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7"/>
              </a:rPr>
              <a:t>Business Case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8"/>
              </a:rPr>
              <a:t>Calendários dos recursos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69"/>
              </a:rPr>
              <a:t>Contrato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70"/>
              </a:rPr>
              <a:t>Critérios para Seleção de Fontes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71"/>
              </a:rPr>
              <a:t>Cronograma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72"/>
              </a:rPr>
              <a:t>Dados do cronograma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73"/>
              </a:rPr>
              <a:t>Decisões contratuais relacionadas a riscos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74"/>
              </a:rPr>
              <a:t>Decisões de fazer ou comprar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 smtClean="0">
                <a:latin typeface="+mn-lt"/>
                <a:hlinkClick r:id="rId75"/>
              </a:rPr>
              <a:t>Especificação </a:t>
            </a:r>
            <a:r>
              <a:rPr lang="pt-BR" sz="500" dirty="0">
                <a:latin typeface="+mn-lt"/>
                <a:hlinkClick r:id="rId75"/>
              </a:rPr>
              <a:t>do escopo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 smtClean="0">
                <a:latin typeface="+mn-lt"/>
                <a:hlinkClick r:id="rId76"/>
              </a:rPr>
              <a:t>Especificação </a:t>
            </a:r>
            <a:r>
              <a:rPr lang="pt-BR" sz="500" dirty="0">
                <a:latin typeface="+mn-lt"/>
                <a:hlinkClick r:id="rId76"/>
              </a:rPr>
              <a:t>do trabalho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 smtClean="0">
                <a:latin typeface="+mn-lt"/>
                <a:hlinkClick r:id="rId77"/>
              </a:rPr>
              <a:t>Especificação do trabalho das aquisições</a:t>
            </a:r>
            <a:r>
              <a:rPr lang="pt-BR" sz="500" dirty="0" smtClean="0">
                <a:latin typeface="+mn-lt"/>
              </a:rPr>
              <a:t> </a:t>
            </a:r>
            <a:endParaRPr lang="pt-BR" sz="500" dirty="0">
              <a:latin typeface="+mn-lt"/>
            </a:endParaRPr>
          </a:p>
          <a:p>
            <a:r>
              <a:rPr lang="pt-BR" sz="500" dirty="0">
                <a:latin typeface="+mn-lt"/>
                <a:hlinkClick r:id="rId78"/>
              </a:rPr>
              <a:t>Designações do pessoal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79"/>
              </a:rPr>
              <a:t>Diagramas de rede do cronograma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0"/>
              </a:rPr>
              <a:t>Dicionário da EAP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1"/>
              </a:rPr>
              <a:t>Documentação dos requisitos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2"/>
              </a:rPr>
              <a:t>Documentos de aquisição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3"/>
              </a:rPr>
              <a:t>Documentos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4"/>
              </a:rPr>
              <a:t>EAP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5"/>
              </a:rPr>
              <a:t>Entregas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 smtClean="0">
                <a:latin typeface="+mn-lt"/>
                <a:hlinkClick r:id="rId86"/>
              </a:rPr>
              <a:t>Estimativas dos custos das atividades</a:t>
            </a:r>
            <a:r>
              <a:rPr lang="pt-BR" sz="500" dirty="0" smtClean="0">
                <a:latin typeface="+mn-lt"/>
              </a:rPr>
              <a:t> </a:t>
            </a:r>
            <a:endParaRPr lang="pt-BR" sz="500" dirty="0">
              <a:latin typeface="+mn-lt"/>
            </a:endParaRPr>
          </a:p>
          <a:p>
            <a:r>
              <a:rPr lang="pt-BR" sz="500" dirty="0">
                <a:latin typeface="+mn-lt"/>
                <a:hlinkClick r:id="rId87"/>
              </a:rPr>
              <a:t>Estimativas de duração das atividades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8"/>
              </a:rPr>
              <a:t>Estratégia para gerenciamento das partes interessadas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89"/>
              </a:rPr>
              <a:t>Estrutura analítica dos recursos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0"/>
              </a:rPr>
              <a:t>Fatores ambientais da empresa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1"/>
              </a:rPr>
              <a:t>Fornecedores selecionados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2"/>
              </a:rPr>
              <a:t>Informações sobre o desempenho do trabalho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3"/>
              </a:rPr>
              <a:t>Linha de base do cronograma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4"/>
              </a:rPr>
              <a:t>Linha de base do desempenho de custos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5"/>
              </a:rPr>
              <a:t>Linha de base do escopo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6"/>
              </a:rPr>
              <a:t>Lista das atividades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7"/>
              </a:rPr>
              <a:t>Lista dos fornecedores qualificados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8"/>
              </a:rPr>
              <a:t>Lista dos marcos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99"/>
              </a:rPr>
              <a:t>Listas de verificação da qualidade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0"/>
              </a:rPr>
              <a:t>Matriz de rastreabilidade dos requisitos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1"/>
              </a:rPr>
              <a:t>Dados sobre o desempenho do trabalho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2"/>
              </a:rPr>
              <a:t>Medições do controle da qualidade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3"/>
              </a:rPr>
              <a:t>Métricas da qualidade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4"/>
              </a:rPr>
              <a:t>Plano de gerenciamento da qualidade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5"/>
              </a:rPr>
              <a:t>Plano de gerenciamento das aquisições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6"/>
              </a:rPr>
              <a:t>Plano de gerenciamento das comunicações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7"/>
              </a:rPr>
              <a:t>Plano de gerenciamento do cronograma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8"/>
              </a:rPr>
              <a:t>Plano de gerenciamento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09"/>
              </a:rPr>
              <a:t>Plano de gerenciamento dos custos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0"/>
              </a:rPr>
              <a:t>Plano de gerenciamento dos recursos humanos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1"/>
              </a:rPr>
              <a:t>Plano de gerenciamento dos requisitos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2"/>
              </a:rPr>
              <a:t>Plano de gerenciamento dos riscos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3"/>
              </a:rPr>
              <a:t>Plano de melhorias no processo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4"/>
              </a:rPr>
              <a:t>Previsões de custo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5"/>
              </a:rPr>
              <a:t>Propostas dos fornecedores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6"/>
              </a:rPr>
              <a:t>Registro das mudanças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7"/>
              </a:rPr>
              <a:t>Registro das partes interessadas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8"/>
              </a:rPr>
              <a:t>Registro das questões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19"/>
              </a:rPr>
              <a:t>Registro dos riscos</a:t>
            </a:r>
            <a:r>
              <a:rPr lang="pt-BR" sz="500" dirty="0">
                <a:latin typeface="+mn-lt"/>
              </a:rPr>
              <a:t> </a:t>
            </a:r>
          </a:p>
          <a:p>
            <a:pPr lvl="0"/>
            <a:r>
              <a:rPr lang="pt-BR" sz="500" dirty="0">
                <a:latin typeface="+mn-lt"/>
                <a:hlinkClick r:id="rId120"/>
              </a:rPr>
              <a:t>Relatórios de desempenho do trabalho</a:t>
            </a:r>
            <a:endParaRPr lang="en-US" sz="500" dirty="0">
              <a:latin typeface="+mn-lt"/>
            </a:endParaRPr>
          </a:p>
          <a:p>
            <a:r>
              <a:rPr lang="pt-BR" sz="500" dirty="0" smtClean="0">
                <a:latin typeface="+mn-lt"/>
                <a:hlinkClick r:id="rId121"/>
              </a:rPr>
              <a:t>Requisitos </a:t>
            </a:r>
            <a:r>
              <a:rPr lang="pt-BR" sz="500" dirty="0">
                <a:latin typeface="+mn-lt"/>
                <a:hlinkClick r:id="rId121"/>
              </a:rPr>
              <a:t>de recursos das atividades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2"/>
              </a:rPr>
              <a:t>Requisitos de recursos financeiros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3"/>
              </a:rPr>
              <a:t>Saídas dos processos de planejamento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4"/>
              </a:rPr>
              <a:t>Solicitações de mudança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5"/>
              </a:rPr>
              <a:t>Termo de abertura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6"/>
              </a:rPr>
              <a:t>Transição do produto, serviço ou resultado final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7"/>
              </a:rPr>
              <a:t>Plano de gerenciamento das partes interessadas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8"/>
              </a:rPr>
              <a:t>Comunicações do projeto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>
                <a:latin typeface="+mn-lt"/>
                <a:hlinkClick r:id="rId129"/>
              </a:rPr>
              <a:t>Plano de gerenciamento do escopo</a:t>
            </a:r>
            <a:r>
              <a:rPr lang="pt-BR" sz="500" dirty="0">
                <a:latin typeface="+mn-lt"/>
              </a:rPr>
              <a:t> </a:t>
            </a:r>
          </a:p>
          <a:p>
            <a:r>
              <a:rPr lang="pt-BR" sz="500" dirty="0" smtClean="0">
                <a:latin typeface="+mn-lt"/>
                <a:hlinkClick r:id="rId130"/>
              </a:rPr>
              <a:t>Previsões de cronograma</a:t>
            </a:r>
            <a:r>
              <a:rPr lang="pt-BR" sz="500" dirty="0" smtClean="0">
                <a:latin typeface="+mn-lt"/>
              </a:rPr>
              <a:t> </a:t>
            </a:r>
            <a:endParaRPr lang="pt-BR" sz="500" dirty="0">
              <a:latin typeface="+mn-lt"/>
            </a:endParaRPr>
          </a:p>
          <a:p>
            <a:r>
              <a:rPr lang="pt-BR" sz="500" dirty="0">
                <a:latin typeface="+mn-lt"/>
                <a:hlinkClick r:id="rId131"/>
              </a:rPr>
              <a:t>Calendários do projeto</a:t>
            </a:r>
            <a:r>
              <a:rPr lang="pt-BR" sz="500" dirty="0">
                <a:latin typeface="+mn-lt"/>
              </a:rPr>
              <a:t> </a:t>
            </a:r>
          </a:p>
          <a:p>
            <a:endParaRPr lang="pt-BR" sz="5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6620" y="903312"/>
            <a:ext cx="16036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" b="1" dirty="0">
                <a:latin typeface="+mn-lt"/>
                <a:hlinkClick r:id="rId132"/>
              </a:rPr>
              <a:t>Ferramentas e técnicas</a:t>
            </a:r>
            <a:endParaRPr lang="pt-BR" sz="400" b="1" dirty="0">
              <a:latin typeface="+mn-lt"/>
            </a:endParaRPr>
          </a:p>
          <a:p>
            <a:r>
              <a:rPr lang="pt-BR" sz="400" dirty="0">
                <a:latin typeface="+mn-lt"/>
                <a:hlinkClick r:id="rId133"/>
              </a:rPr>
              <a:t>Genéricas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134"/>
              </a:rPr>
              <a:t>Opinião Especializada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35"/>
              </a:rPr>
              <a:t>Sistema de gerenciamento de registros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36"/>
              </a:rPr>
              <a:t>Decomposição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37"/>
              </a:rPr>
              <a:t>Sistema de informações do gerenciamento de projetos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38"/>
              </a:rPr>
              <a:t>Reuniões de controle de mudanças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39"/>
              </a:rPr>
              <a:t>Habilidades interpessoais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0"/>
              </a:rPr>
              <a:t>Habilidades de gerenciamento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1"/>
              </a:rPr>
              <a:t>Métodos de previsão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2"/>
              </a:rPr>
              <a:t>Análise de variação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3"/>
              </a:rPr>
              <a:t>Brainstorming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4"/>
              </a:rPr>
              <a:t>Diagramas Matriciais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5"/>
              </a:rPr>
              <a:t>Matriz de priorização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6"/>
              </a:rPr>
              <a:t>Reuniões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7"/>
              </a:rPr>
              <a:t>Técnicas analíticas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8"/>
              </a:rPr>
              <a:t>Entrevistas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49"/>
              </a:rPr>
              <a:t>Análise de reservas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0"/>
              </a:rPr>
              <a:t>Técnicas de tomada de decisão em grupo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1"/>
              </a:rPr>
              <a:t>Técnicas de facilitação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2"/>
              </a:rPr>
              <a:t>Ferramentas de controle de mudanças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3"/>
              </a:rPr>
              <a:t>Técnica de grupo nominal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4"/>
              </a:rPr>
              <a:t>Gerenciamento do valor agregado</a:t>
            </a:r>
            <a:endParaRPr lang="pt-BR" sz="400" dirty="0">
              <a:latin typeface="+mn-lt"/>
            </a:endParaRPr>
          </a:p>
          <a:p>
            <a:r>
              <a:rPr lang="pt-BR" sz="400" dirty="0">
                <a:latin typeface="+mn-lt"/>
                <a:hlinkClick r:id="rId155"/>
              </a:rPr>
              <a:t>Escopo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6"/>
              </a:rPr>
              <a:t>Grupos de discussão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7"/>
              </a:rPr>
              <a:t>Oficinas facilitadas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8"/>
              </a:rPr>
              <a:t>Técnicas de criatividade em grupo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59"/>
              </a:rPr>
              <a:t>Questionários e pesquisas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0"/>
              </a:rPr>
              <a:t>Observações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1"/>
              </a:rPr>
              <a:t>Protótipos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2"/>
              </a:rPr>
              <a:t>Diagrama de contexto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3"/>
              </a:rPr>
              <a:t>Análise dos documentos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4"/>
              </a:rPr>
              <a:t>Análise de produto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5"/>
              </a:rPr>
              <a:t>Geração de alternativas</a:t>
            </a:r>
            <a:endParaRPr lang="pt-BR" sz="400" dirty="0">
              <a:latin typeface="+mn-lt"/>
            </a:endParaRPr>
          </a:p>
          <a:p>
            <a:r>
              <a:rPr lang="pt-BR" sz="400" dirty="0">
                <a:latin typeface="+mn-lt"/>
                <a:hlinkClick r:id="rId166"/>
              </a:rPr>
              <a:t>Tempo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167"/>
              </a:rPr>
              <a:t>Modelos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8"/>
              </a:rPr>
              <a:t>Planejamento em ondas sucessivas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69"/>
              </a:rPr>
              <a:t>Método do diagrama de precedência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0"/>
              </a:rPr>
              <a:t>Determinação de Dependências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1"/>
              </a:rPr>
              <a:t>Aplicação de antecipações e esperas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2"/>
              </a:rPr>
              <a:t>Modelos de diagrama de rede de cronograma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3"/>
              </a:rPr>
              <a:t>Análise de alternativas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4"/>
              </a:rPr>
              <a:t>Dados publicados para auxílio a estimativas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5"/>
              </a:rPr>
              <a:t>Estimativa </a:t>
            </a:r>
            <a:r>
              <a:rPr lang="pt-BR" sz="400" dirty="0" err="1">
                <a:latin typeface="+mn-lt"/>
                <a:hlinkClick r:id="rId175"/>
              </a:rPr>
              <a:t>bottom-up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6"/>
              </a:rPr>
              <a:t>Software de gerenciamento de projetos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7"/>
              </a:rPr>
              <a:t>Estimativa análoga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8"/>
              </a:rPr>
              <a:t>Estimativa paramétrica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79"/>
              </a:rPr>
              <a:t>Estimativas de três pontos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0"/>
              </a:rPr>
              <a:t>Análise de rede do cronograma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1"/>
              </a:rPr>
              <a:t>Método do caminho crítico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2"/>
              </a:rPr>
              <a:t>Método da corrente crítica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3"/>
              </a:rPr>
              <a:t>Técnicas de otimização de recursos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4"/>
              </a:rPr>
              <a:t>Técnicas de criação de modelos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5"/>
              </a:rPr>
              <a:t>Compressão de cronograma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6"/>
              </a:rPr>
              <a:t>Ferramenta de cronograma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87"/>
              </a:rPr>
              <a:t>Análise de desempenho​</a:t>
            </a:r>
            <a:endParaRPr lang="pt-BR" sz="400" dirty="0">
              <a:latin typeface="+mn-lt"/>
            </a:endParaRPr>
          </a:p>
          <a:p>
            <a:r>
              <a:rPr lang="pt-BR" sz="400" dirty="0">
                <a:latin typeface="+mn-lt"/>
                <a:hlinkClick r:id="rId188"/>
              </a:rPr>
              <a:t>Custos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189"/>
              </a:rPr>
              <a:t>Análise de proposta de fornecedor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90"/>
              </a:rPr>
              <a:t>Agregação de custos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91"/>
              </a:rPr>
              <a:t>Relações históricas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92"/>
              </a:rPr>
              <a:t>Reconciliação dos limites de recursos financeiros</a:t>
            </a:r>
            <a:endParaRPr lang="pt-BR" sz="400" dirty="0">
              <a:latin typeface="+mn-lt"/>
            </a:endParaRPr>
          </a:p>
          <a:p>
            <a:r>
              <a:rPr lang="pt-BR" sz="400" dirty="0">
                <a:latin typeface="+mn-lt"/>
                <a:hlinkClick r:id="rId193"/>
              </a:rPr>
              <a:t>Qualidade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194"/>
              </a:rPr>
              <a:t>Análise de custo-benefício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95"/>
              </a:rPr>
              <a:t>Custo da qualidade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196"/>
              </a:rPr>
              <a:t>As sete ferramentas básicas da qualidade</a:t>
            </a:r>
            <a:r>
              <a:rPr lang="pt-BR" sz="400" dirty="0">
                <a:latin typeface="+mn-lt"/>
              </a:rPr>
              <a:t> </a:t>
            </a:r>
          </a:p>
          <a:p>
            <a:pPr lvl="2"/>
            <a:r>
              <a:rPr lang="pt-BR" sz="400" dirty="0">
                <a:latin typeface="+mn-lt"/>
                <a:hlinkClick r:id="rId197"/>
              </a:rPr>
              <a:t>Diagrama de causa-efeito</a:t>
            </a:r>
            <a:endParaRPr lang="pt-BR" sz="400" dirty="0">
              <a:latin typeface="+mn-lt"/>
            </a:endParaRPr>
          </a:p>
          <a:p>
            <a:pPr lvl="2"/>
            <a:r>
              <a:rPr lang="pt-BR" sz="400" dirty="0">
                <a:latin typeface="+mn-lt"/>
                <a:hlinkClick r:id="rId198"/>
              </a:rPr>
              <a:t>Fluxograma</a:t>
            </a:r>
            <a:endParaRPr lang="pt-BR" sz="400" dirty="0">
              <a:latin typeface="+mn-lt"/>
            </a:endParaRPr>
          </a:p>
          <a:p>
            <a:pPr lvl="2"/>
            <a:r>
              <a:rPr lang="pt-BR" sz="400" dirty="0">
                <a:latin typeface="+mn-lt"/>
                <a:hlinkClick r:id="rId199"/>
              </a:rPr>
              <a:t>Folha de verificação</a:t>
            </a:r>
            <a:endParaRPr lang="pt-BR" sz="400" dirty="0">
              <a:latin typeface="+mn-lt"/>
            </a:endParaRPr>
          </a:p>
          <a:p>
            <a:pPr lvl="2"/>
            <a:r>
              <a:rPr lang="pt-BR" sz="400" dirty="0">
                <a:latin typeface="+mn-lt"/>
                <a:hlinkClick r:id="rId200"/>
              </a:rPr>
              <a:t>Histograma</a:t>
            </a:r>
            <a:endParaRPr lang="pt-BR" sz="400" dirty="0">
              <a:latin typeface="+mn-lt"/>
            </a:endParaRPr>
          </a:p>
          <a:p>
            <a:pPr lvl="2"/>
            <a:r>
              <a:rPr lang="pt-BR" sz="400" dirty="0">
                <a:latin typeface="+mn-lt"/>
                <a:hlinkClick r:id="rId201"/>
              </a:rPr>
              <a:t>Diagrama de Pareto</a:t>
            </a:r>
            <a:endParaRPr lang="pt-BR" sz="400" dirty="0">
              <a:latin typeface="+mn-lt"/>
            </a:endParaRPr>
          </a:p>
          <a:p>
            <a:pPr lvl="2"/>
            <a:r>
              <a:rPr lang="pt-BR" sz="400" dirty="0">
                <a:latin typeface="+mn-lt"/>
                <a:hlinkClick r:id="rId202"/>
              </a:rPr>
              <a:t>Gráfico de controle</a:t>
            </a:r>
            <a:endParaRPr lang="pt-BR" sz="400" dirty="0">
              <a:latin typeface="+mn-lt"/>
            </a:endParaRPr>
          </a:p>
          <a:p>
            <a:pPr lvl="2"/>
            <a:r>
              <a:rPr lang="pt-BR" sz="400" dirty="0">
                <a:latin typeface="+mn-lt"/>
                <a:hlinkClick r:id="rId203"/>
              </a:rPr>
              <a:t>Diagrama de dispersão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04"/>
              </a:rPr>
              <a:t>Benchmarking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05"/>
              </a:rPr>
              <a:t>Projeto de experimentos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06"/>
              </a:rPr>
              <a:t>Amostragem estatística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07"/>
              </a:rPr>
              <a:t>Ferramentas adicionais de planejamento da qualidade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08"/>
              </a:rPr>
              <a:t>Auditorias de qualidade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09"/>
              </a:rPr>
              <a:t>Análise de processos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0"/>
              </a:rPr>
              <a:t>Inspeção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1"/>
              </a:rPr>
              <a:t>Revisão das solicitações de mudança </a:t>
            </a:r>
            <a:r>
              <a:rPr lang="pt-BR" sz="400" dirty="0" smtClean="0">
                <a:latin typeface="+mn-lt"/>
                <a:hlinkClick r:id="rId211"/>
              </a:rPr>
              <a:t>aprovadas</a:t>
            </a:r>
            <a:endParaRPr lang="pt-BR" sz="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812" y="901020"/>
            <a:ext cx="16036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" b="1" dirty="0">
                <a:latin typeface="+mn-lt"/>
                <a:hlinkClick r:id="rId132"/>
              </a:rPr>
              <a:t>Ferramentas e técnicas</a:t>
            </a:r>
            <a:endParaRPr lang="pt-BR" sz="400" b="1" dirty="0">
              <a:latin typeface="+mn-lt"/>
            </a:endParaRPr>
          </a:p>
          <a:p>
            <a:r>
              <a:rPr lang="pt-BR" sz="400" dirty="0" smtClean="0">
                <a:latin typeface="+mn-lt"/>
                <a:hlinkClick r:id="rId212"/>
              </a:rPr>
              <a:t>Recursos </a:t>
            </a:r>
            <a:r>
              <a:rPr lang="pt-BR" sz="400" dirty="0">
                <a:latin typeface="+mn-lt"/>
                <a:hlinkClick r:id="rId212"/>
              </a:rPr>
              <a:t>Humanos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213"/>
              </a:rPr>
              <a:t>Organogramas e descrições de cargos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4"/>
              </a:rPr>
              <a:t>Rede de relacionamentos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5"/>
              </a:rPr>
              <a:t>Teoria organizacional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6"/>
              </a:rPr>
              <a:t>Pré-designação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7"/>
              </a:rPr>
              <a:t>Negociação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8"/>
              </a:rPr>
              <a:t>Contratação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19"/>
              </a:rPr>
              <a:t>Equipes virtuais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0"/>
              </a:rPr>
              <a:t>Análise de decisão envolvendo critérios múltiplos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1"/>
              </a:rPr>
              <a:t>Observação e conversas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2"/>
              </a:rPr>
              <a:t>Avaliações de desempenho do projeto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3"/>
              </a:rPr>
              <a:t>Gerenciamento de conflitos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4"/>
              </a:rPr>
              <a:t>Treinamento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5"/>
              </a:rPr>
              <a:t>Atividades de construção da equipe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6"/>
              </a:rPr>
              <a:t>Regras básicas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7"/>
              </a:rPr>
              <a:t>Agrupamento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8"/>
              </a:rPr>
              <a:t>Reconhecimento e recompensas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29"/>
              </a:rPr>
              <a:t>Ferramentas de avaliação dos funcionários</a:t>
            </a:r>
            <a:endParaRPr lang="pt-BR" sz="400" dirty="0">
              <a:latin typeface="+mn-lt"/>
            </a:endParaRPr>
          </a:p>
          <a:p>
            <a:r>
              <a:rPr lang="pt-BR" sz="400" dirty="0">
                <a:latin typeface="+mn-lt"/>
                <a:hlinkClick r:id="rId230"/>
              </a:rPr>
              <a:t>Comunicações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231"/>
              </a:rPr>
              <a:t>Análise de partes interessadas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2"/>
              </a:rPr>
              <a:t>Análise de requisitos da comunicação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3"/>
              </a:rPr>
              <a:t>Tecnologia das comunicações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4"/>
              </a:rPr>
              <a:t>Modelos de comunicações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5"/>
              </a:rPr>
              <a:t>Métodos de comunicação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6"/>
              </a:rPr>
              <a:t>Sistemas de gerenciamento da informação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7"/>
              </a:rPr>
              <a:t>Relatórios de desempenho</a:t>
            </a:r>
            <a:endParaRPr lang="pt-BR" sz="400" dirty="0">
              <a:latin typeface="+mn-lt"/>
            </a:endParaRPr>
          </a:p>
          <a:p>
            <a:pPr lvl="1"/>
            <a:endParaRPr lang="pt-BR" sz="400" dirty="0" smtClean="0">
              <a:latin typeface="+mn-lt"/>
            </a:endParaRPr>
          </a:p>
          <a:p>
            <a:r>
              <a:rPr lang="pt-BR" sz="400" dirty="0" smtClean="0">
                <a:latin typeface="+mn-lt"/>
                <a:hlinkClick r:id="rId238"/>
              </a:rPr>
              <a:t>Riscos</a:t>
            </a:r>
            <a:r>
              <a:rPr lang="pt-BR" sz="400" dirty="0" smtClean="0">
                <a:latin typeface="+mn-lt"/>
              </a:rPr>
              <a:t> 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39"/>
              </a:rPr>
              <a:t>Reuniões de planejamento e análise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0"/>
              </a:rPr>
              <a:t>Revisões de documentação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1"/>
              </a:rPr>
              <a:t>Técnicas de coleta de informações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2"/>
              </a:rPr>
              <a:t>Análise de listas de verificação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3"/>
              </a:rPr>
              <a:t>Análise de premissas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4"/>
              </a:rPr>
              <a:t>Técnicas de diagramas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5"/>
              </a:rPr>
              <a:t>SWOT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6"/>
              </a:rPr>
              <a:t>Avaliação de probabilidade e impacto dos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7"/>
              </a:rPr>
              <a:t>Matriz de probabilidade e impacto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8"/>
              </a:rPr>
              <a:t>Avaliação de qualidade dos dados sobre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49"/>
              </a:rPr>
              <a:t>Categorização de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0"/>
              </a:rPr>
              <a:t>Avaliação da urgência dos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1"/>
              </a:rPr>
              <a:t>Técnicas de coleta e apresentação de dados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2"/>
              </a:rPr>
              <a:t>Técnicas de modelagem e análise quantitativa de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3"/>
              </a:rPr>
              <a:t>Estratégias para riscos negativos ou ameaças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4"/>
              </a:rPr>
              <a:t>Estratégias para riscos positivos ou oportunidades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5"/>
              </a:rPr>
              <a:t>Estratégias de respostas de contingência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6"/>
              </a:rPr>
              <a:t>Reavaliação de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7"/>
              </a:rPr>
              <a:t>Auditorias de riscos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8"/>
              </a:rPr>
              <a:t>Análises de variação e tendências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59"/>
              </a:rPr>
              <a:t>Medição de desempenho técnico</a:t>
            </a:r>
            <a:endParaRPr lang="pt-BR" sz="400" dirty="0">
              <a:latin typeface="+mn-lt"/>
            </a:endParaRPr>
          </a:p>
          <a:p>
            <a:r>
              <a:rPr lang="pt-BR" sz="400" dirty="0">
                <a:latin typeface="+mn-lt"/>
                <a:hlinkClick r:id="rId260"/>
              </a:rPr>
              <a:t>Aquisições</a:t>
            </a:r>
            <a:r>
              <a:rPr lang="pt-BR" sz="400" dirty="0">
                <a:latin typeface="+mn-lt"/>
              </a:rPr>
              <a:t> </a:t>
            </a:r>
          </a:p>
          <a:p>
            <a:pPr lvl="1"/>
            <a:r>
              <a:rPr lang="pt-BR" sz="400" dirty="0">
                <a:latin typeface="+mn-lt"/>
                <a:hlinkClick r:id="rId261"/>
              </a:rPr>
              <a:t>Tipos de Contratos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2"/>
              </a:rPr>
              <a:t>Análise de Fazer ou Comprar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3"/>
              </a:rPr>
              <a:t>Reuniões com licitantes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4"/>
              </a:rPr>
              <a:t>Técnicas de avaliação de propostas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5"/>
              </a:rPr>
              <a:t>Estimativas independentes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6"/>
              </a:rPr>
              <a:t>Publicidade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7"/>
              </a:rPr>
              <a:t>Pesquisa de mercado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8"/>
              </a:rPr>
              <a:t>Negociações das aquisições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69"/>
              </a:rPr>
              <a:t>Auditorias de aquisições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70"/>
              </a:rPr>
              <a:t>Acordos negociados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71"/>
              </a:rPr>
              <a:t>Sistema de controle de mudanças no contrato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72"/>
              </a:rPr>
              <a:t>Análise de desempenho das aquisições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73"/>
              </a:rPr>
              <a:t>Sistemas de pagamento</a:t>
            </a:r>
            <a:endParaRPr lang="pt-BR" sz="400" dirty="0">
              <a:latin typeface="+mn-lt"/>
            </a:endParaRPr>
          </a:p>
          <a:p>
            <a:pPr lvl="1"/>
            <a:r>
              <a:rPr lang="pt-BR" sz="400" dirty="0">
                <a:latin typeface="+mn-lt"/>
                <a:hlinkClick r:id="rId274"/>
              </a:rPr>
              <a:t>Administração de reivindicações</a:t>
            </a:r>
            <a:endParaRPr lang="pt-BR" sz="400" dirty="0">
              <a:latin typeface="+mn-lt"/>
            </a:endParaRPr>
          </a:p>
          <a:p>
            <a:endParaRPr lang="pt-BR" sz="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0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latin typeface="Tahoma" pitchFamily="34" charset="0"/>
              </a:rPr>
              <a:t>Obrigado!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 Montes, PMP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3027967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0458C"/>
                </a:solidFill>
                <a:hlinkClick r:id="rId2"/>
              </a:rPr>
              <a:t>Desenvolver o plano de gerenciamento do projeto</a:t>
            </a:r>
            <a:endParaRPr lang="pt-BR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Entradas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3"/>
              </a:rPr>
              <a:t>Termo de abertura do projeto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4"/>
              </a:rPr>
              <a:t>Saídas de outros processos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5"/>
              </a:rPr>
              <a:t>Fatores ambientais da empresa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6"/>
              </a:rPr>
              <a:t>Ativos de processos organizacionais</a:t>
            </a:r>
            <a:endParaRPr lang="pt-BR" dirty="0"/>
          </a:p>
          <a:p>
            <a:pPr lvl="0"/>
            <a:r>
              <a:rPr lang="pt-BR" b="1" dirty="0"/>
              <a:t>Ferramentas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7"/>
              </a:rPr>
              <a:t>Opinião especializada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8"/>
              </a:rPr>
              <a:t>Técnicas de facilitação</a:t>
            </a:r>
            <a:endParaRPr lang="pt-BR" dirty="0"/>
          </a:p>
          <a:p>
            <a:pPr lvl="0"/>
            <a:r>
              <a:rPr lang="pt-BR" b="1" dirty="0"/>
              <a:t>Saídas</a:t>
            </a:r>
            <a:endParaRPr lang="pt-BR" dirty="0"/>
          </a:p>
          <a:p>
            <a:pPr lvl="1">
              <a:buChar char="•"/>
            </a:pPr>
            <a:r>
              <a:rPr lang="pt-BR" dirty="0">
                <a:hlinkClick r:id="rId9"/>
              </a:rPr>
              <a:t>Plano de gerenciamento do projeto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3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v3.potx" id="{A394AFE0-65C4-4F57-B70E-5EEDB70AFD6D}" vid="{928D45A9-F46D-480B-9091-0A69C2D94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PowerPointPMOv3</Template>
  <TotalTime>587</TotalTime>
  <Words>4928</Words>
  <Application>Microsoft Office PowerPoint</Application>
  <PresentationFormat>On-screen Show (4:3)</PresentationFormat>
  <Paragraphs>1335</Paragraphs>
  <Slides>82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Lucida Sans Unicode</vt:lpstr>
      <vt:lpstr>Tahoma</vt:lpstr>
      <vt:lpstr>Times</vt:lpstr>
      <vt:lpstr>Webdings</vt:lpstr>
      <vt:lpstr>PMO_PowerPoint</vt:lpstr>
      <vt:lpstr>PowerPoint Presentation</vt:lpstr>
      <vt:lpstr>Agenda</vt:lpstr>
      <vt:lpstr>Processo - Revisão</vt:lpstr>
      <vt:lpstr>4. Gerenciamento da integração do projeto</vt:lpstr>
      <vt:lpstr>Processos de Gerenciamento da integração</vt:lpstr>
      <vt:lpstr>Desenvolver o termo de abertura do projeto</vt:lpstr>
      <vt:lpstr>Desenvolver o termo de abertura do projeto</vt:lpstr>
      <vt:lpstr>Desenvolver o plano de gerenciamento do projeto</vt:lpstr>
      <vt:lpstr>Desenvolver o plano de gerenciamento do projeto</vt:lpstr>
      <vt:lpstr>Orientar e gerenciar o trabalho do projeto</vt:lpstr>
      <vt:lpstr>Monitorar e controlar o trabalho do projeto</vt:lpstr>
      <vt:lpstr>Realizar o controle integrado de mudanças</vt:lpstr>
      <vt:lpstr>Encerrar o projeto ou fase</vt:lpstr>
      <vt:lpstr>5. Gerenciamento do escopo do projeto</vt:lpstr>
      <vt:lpstr>Processos de Gerenciamento do Escopo</vt:lpstr>
      <vt:lpstr>Planejar o gerenciamento do escopo</vt:lpstr>
      <vt:lpstr>Coletar os requisitos</vt:lpstr>
      <vt:lpstr>Definir o escopo</vt:lpstr>
      <vt:lpstr>Definir o escopo</vt:lpstr>
      <vt:lpstr>Criar a EAP (ou WBS)</vt:lpstr>
      <vt:lpstr>Validar o escopo</vt:lpstr>
      <vt:lpstr>Controlar o escopo</vt:lpstr>
      <vt:lpstr>6. Gerenciamento do tempo do projeto</vt:lpstr>
      <vt:lpstr>Processos do Gerenciamento do Tempo</vt:lpstr>
      <vt:lpstr>Planejar o gerenciamento do cronograma</vt:lpstr>
      <vt:lpstr>Definir as Atividades</vt:lpstr>
      <vt:lpstr>Sequenciar as Atividades</vt:lpstr>
      <vt:lpstr>Estimar os recursos das atividades</vt:lpstr>
      <vt:lpstr>Estimar as durações das atividades</vt:lpstr>
      <vt:lpstr>Desenvolver o Cronograma</vt:lpstr>
      <vt:lpstr>Controlar o Cronograma</vt:lpstr>
      <vt:lpstr>7. Gerenciamento dos custos do projeto</vt:lpstr>
      <vt:lpstr>Processos do Gerenciamento dos custos</vt:lpstr>
      <vt:lpstr>Planejar o gerenciamento dos custos</vt:lpstr>
      <vt:lpstr>Estimar os custos</vt:lpstr>
      <vt:lpstr>Determinar o Orçamento</vt:lpstr>
      <vt:lpstr>Controlar os Custos</vt:lpstr>
      <vt:lpstr>8. Gerenciamento da qualidade do projeto</vt:lpstr>
      <vt:lpstr>Planejar o Gerenciamento da Qualidade – Passo a Passo</vt:lpstr>
      <vt:lpstr>Planejar o Gerenciamento da Qualidade</vt:lpstr>
      <vt:lpstr>Realizar a garantia da qualidade</vt:lpstr>
      <vt:lpstr>Controlar a qualidade</vt:lpstr>
      <vt:lpstr>9. Gerenciamento dos recursos humanos do projeto</vt:lpstr>
      <vt:lpstr>Processos do Gerenciamento dos recursos humanos</vt:lpstr>
      <vt:lpstr>Planejar o gerenciamento dos recursos humanos</vt:lpstr>
      <vt:lpstr>Mobilizar a equipe do projeto</vt:lpstr>
      <vt:lpstr>Desenvolver a equipe do projeto</vt:lpstr>
      <vt:lpstr>Gerenciar a equipe do projeto</vt:lpstr>
      <vt:lpstr>10. Gerenciamento das comunicações do projeto</vt:lpstr>
      <vt:lpstr>Planejar o gerenciamento das comunicações</vt:lpstr>
      <vt:lpstr>Planejar o gerenciamento das comunicações</vt:lpstr>
      <vt:lpstr>Gerenciar as comunicações</vt:lpstr>
      <vt:lpstr>Gerenciar as comunicações</vt:lpstr>
      <vt:lpstr>Controlar as comunicações</vt:lpstr>
      <vt:lpstr>Controlar as comunicações</vt:lpstr>
      <vt:lpstr>11. Gerenciamento dos riscos do projeto</vt:lpstr>
      <vt:lpstr>11. Gerenciamento dos riscos do projeto</vt:lpstr>
      <vt:lpstr>Planejar o gerenciamento dos riscos</vt:lpstr>
      <vt:lpstr>Identificar os riscos</vt:lpstr>
      <vt:lpstr>Realizar a análise qualitativa dos riscos</vt:lpstr>
      <vt:lpstr>Realizar a análise quantitativa dos riscos</vt:lpstr>
      <vt:lpstr>Planejar as respostas aos riscos</vt:lpstr>
      <vt:lpstr>Controlar os riscos</vt:lpstr>
      <vt:lpstr>12. Gerenciamento das aquisições do projeto</vt:lpstr>
      <vt:lpstr>12. Gerenciamento das aquisições do projeto</vt:lpstr>
      <vt:lpstr>Planejar o gerenciamento das aquisições</vt:lpstr>
      <vt:lpstr>Conduzir as aquisições</vt:lpstr>
      <vt:lpstr>Conduzir as aquisições</vt:lpstr>
      <vt:lpstr>Controlar as aquisições</vt:lpstr>
      <vt:lpstr>Encerrar as aquisições</vt:lpstr>
      <vt:lpstr>13. Gerenciamento das partes interessadas</vt:lpstr>
      <vt:lpstr>13. Gerenciamento das partes interessadas</vt:lpstr>
      <vt:lpstr>Identificar as partes interessadas</vt:lpstr>
      <vt:lpstr>Identificar as partes interessadas</vt:lpstr>
      <vt:lpstr>Planejar o gerenciamento das partes interessadas</vt:lpstr>
      <vt:lpstr>Planejar o gerenciamento das partes interessadas</vt:lpstr>
      <vt:lpstr>Planejar o gerenciamento das partes interessadas</vt:lpstr>
      <vt:lpstr>Gerenciar o engajamento das partes interessadas</vt:lpstr>
      <vt:lpstr>Controlar o engajamento das partes interessadas</vt:lpstr>
      <vt:lpstr>Referências Bibliográficas</vt:lpstr>
      <vt:lpstr>Índice Completo dos processos e suas entradas, ferramentas e técnicas e saídas</vt:lpstr>
      <vt:lpstr>Obrigado!  Eduardo Montes, PMP  eduardo@escritoriodeprojetos.com.br</vt:lpstr>
    </vt:vector>
  </TitlesOfParts>
  <Manager>eduardo@escritoriodeprojetos.com.br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Montes</dc:creator>
  <dc:description>http://www.escritoriodeprojetos.com.br</dc:description>
  <cp:lastModifiedBy>Eduardo Montes</cp:lastModifiedBy>
  <cp:revision>30</cp:revision>
  <dcterms:created xsi:type="dcterms:W3CDTF">2017-02-14T12:04:55Z</dcterms:created>
  <dcterms:modified xsi:type="dcterms:W3CDTF">2017-10-02T22:39:42Z</dcterms:modified>
</cp:coreProperties>
</file>