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4" r:id="rId9"/>
    <p:sldId id="266" r:id="rId10"/>
    <p:sldId id="267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73" autoAdjust="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tmlacademy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his-online.ru/profi/marketing/seo-prodvizhenie" TargetMode="External"/><Relationship Id="rId2" Type="http://schemas.openxmlformats.org/officeDocument/2006/relationships/hyperlink" Target="https://uchis-online.ru/profi/dizain/web-diz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85728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HTML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143116"/>
            <a:ext cx="9144000" cy="78581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1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57356" y="3071810"/>
            <a:ext cx="6215106" cy="3357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Кто такой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frontend-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разработчик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Как работает интернет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О </a:t>
            </a:r>
            <a:r>
              <a:rPr kumimoji="0" lang="ru-RU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Веб-странице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Что такое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Редактор кода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Создадим первый сайт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Paul\Desktop\9198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2139925" cy="213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Стандартизация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Стандарт поддерживается Консорциумом Всемирной паутины W3C.</a:t>
            </a:r>
          </a:p>
          <a:p>
            <a:r>
              <a:rPr lang="ru-RU" dirty="0" smtClean="0"/>
              <a:t> В стандарт как раз входит допустимый набор тегов, их роль, и </a:t>
            </a:r>
            <a:r>
              <a:rPr lang="ru-RU" dirty="0" smtClean="0"/>
              <a:t>прочие особенности </a:t>
            </a:r>
            <a:r>
              <a:rPr lang="ru-RU" dirty="0" smtClean="0"/>
              <a:t>их использования.</a:t>
            </a:r>
          </a:p>
          <a:p>
            <a:r>
              <a:rPr lang="ru-RU" dirty="0" smtClean="0"/>
              <a:t>Текущая версия стандарта HTML — 5.1</a:t>
            </a:r>
          </a:p>
          <a:p>
            <a:r>
              <a:rPr lang="ru-RU" dirty="0" smtClean="0"/>
              <a:t>Все браузеры стараются обеспечить </a:t>
            </a:r>
            <a:r>
              <a:rPr lang="ru-RU" smtClean="0"/>
              <a:t>максимальную </a:t>
            </a:r>
            <a:r>
              <a:rPr lang="ru-RU" smtClean="0"/>
              <a:t>поддержку  актуальному </a:t>
            </a:r>
            <a:r>
              <a:rPr lang="ru-RU" dirty="0" smtClean="0"/>
              <a:t>стандарту.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Редактор кода </a:t>
            </a:r>
            <a:br>
              <a:rPr lang="ru-RU" b="1" dirty="0" smtClean="0"/>
            </a:br>
            <a:r>
              <a:rPr lang="en-US" b="1" dirty="0" smtClean="0"/>
              <a:t>Visual Studio Code</a:t>
            </a:r>
            <a:endParaRPr lang="ru-RU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2625"/>
            <a:ext cx="91440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2" y="274638"/>
            <a:ext cx="3829048" cy="93978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Практика</a:t>
            </a:r>
            <a:br>
              <a:rPr lang="ru-RU" b="1" dirty="0" smtClean="0"/>
            </a:br>
            <a:endParaRPr lang="ru-R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2"/>
            <a:ext cx="4214842" cy="673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357686" y="1600200"/>
            <a:ext cx="4329114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Создать директорию (папку) для работы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Создать </a:t>
            </a:r>
            <a:r>
              <a:rPr lang="en-US" dirty="0" smtClean="0"/>
              <a:t>HTML </a:t>
            </a:r>
            <a:r>
              <a:rPr lang="ru-RU" dirty="0" smtClean="0"/>
              <a:t>документ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Создать базовую  разметку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Создать заголовки</a:t>
            </a:r>
          </a:p>
          <a:p>
            <a:pPr marL="514350" indent="-514350">
              <a:buAutoNum type="arabicPeriod"/>
            </a:pPr>
            <a:r>
              <a:rPr lang="ru-RU" dirty="0" smtClean="0"/>
              <a:t>Вставить видео из </a:t>
            </a:r>
            <a:r>
              <a:rPr lang="en-US" dirty="0" err="1" smtClean="0"/>
              <a:t>youtube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Вставить карту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5794"/>
            <a:ext cx="4857752" cy="1143000"/>
          </a:xfrm>
        </p:spPr>
        <p:txBody>
          <a:bodyPr/>
          <a:lstStyle/>
          <a:p>
            <a:r>
              <a:rPr lang="ru-RU" b="1" dirty="0" smtClean="0"/>
              <a:t>Домашняя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57174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Зарегистрироваться на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https://htmlacademy.ru</a:t>
            </a:r>
            <a:endParaRPr lang="ru-RU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Структура </a:t>
            </a:r>
            <a:r>
              <a:rPr lang="en-US" b="1" dirty="0" smtClean="0"/>
              <a:t>HTML </a:t>
            </a:r>
            <a:r>
              <a:rPr lang="ru-RU" b="1" dirty="0" smtClean="0"/>
              <a:t>документа</a:t>
            </a:r>
          </a:p>
          <a:p>
            <a:pPr>
              <a:buNone/>
            </a:pPr>
            <a:r>
              <a:rPr lang="en-US" dirty="0" smtClean="0"/>
              <a:t>https://htmlacademy.ru/courses/299/run/1</a:t>
            </a:r>
            <a:endParaRPr lang="ru-RU" dirty="0"/>
          </a:p>
        </p:txBody>
      </p:sp>
      <p:pic>
        <p:nvPicPr>
          <p:cNvPr id="1026" name="Picture 2" descr="C:\Users\Paul\Desktop\343-3434196_como-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14290"/>
            <a:ext cx="3857652" cy="2268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Кто такой </a:t>
            </a:r>
            <a:r>
              <a:rPr lang="en-US" b="1" dirty="0" smtClean="0"/>
              <a:t>frontend-</a:t>
            </a:r>
            <a:r>
              <a:rPr lang="ru-RU" b="1" dirty="0" smtClean="0"/>
              <a:t>разработчик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64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Главная задача </a:t>
            </a:r>
            <a:r>
              <a:rPr lang="ru-RU" dirty="0" err="1" smtClean="0"/>
              <a:t>фронтендера</a:t>
            </a:r>
            <a:r>
              <a:rPr lang="ru-RU" dirty="0" smtClean="0"/>
              <a:t> – создать сайт или программу, которая будет функциональной, понятной, удобной для пользователей. Расскажем подробнее, чем именно занимается frontend-разработчик:</a:t>
            </a:r>
          </a:p>
          <a:p>
            <a:r>
              <a:rPr lang="ru-RU" dirty="0" smtClean="0"/>
              <a:t>Создает внешнюю часть сайта или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 с нуля – проектирует архитектуру, верстает, добавляет текст, изображения, кнопки и пр.</a:t>
            </a:r>
          </a:p>
          <a:p>
            <a:r>
              <a:rPr lang="ru-RU" dirty="0" smtClean="0"/>
              <a:t>Программирует, чтобы страницы были интерактивными и работали внутренние ссылки.</a:t>
            </a:r>
          </a:p>
          <a:p>
            <a:r>
              <a:rPr lang="ru-RU" dirty="0" smtClean="0"/>
              <a:t>Тестирует проект на всех этапах разработки, ищет и устраняет </a:t>
            </a:r>
            <a:r>
              <a:rPr lang="ru-RU" dirty="0" err="1" smtClean="0"/>
              <a:t>баги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Делает так, чтобы </a:t>
            </a:r>
            <a:r>
              <a:rPr lang="ru-RU" dirty="0" err="1" smtClean="0"/>
              <a:t>веб-страницы</a:t>
            </a:r>
            <a:r>
              <a:rPr lang="ru-RU" dirty="0" smtClean="0"/>
              <a:t> корректно открывались на всех устройствах, браузерах и операционных системах.</a:t>
            </a:r>
          </a:p>
          <a:p>
            <a:r>
              <a:rPr lang="ru-RU" dirty="0" smtClean="0"/>
              <a:t>Сотрудничает с другими специалистами – </a:t>
            </a:r>
            <a:r>
              <a:rPr lang="ru-RU" dirty="0" err="1" smtClean="0">
                <a:hlinkClick r:id="rId2"/>
              </a:rPr>
              <a:t>веб-дизайнером</a:t>
            </a:r>
            <a:r>
              <a:rPr lang="ru-RU" dirty="0" smtClean="0"/>
              <a:t>, </a:t>
            </a:r>
            <a:r>
              <a:rPr lang="ru-RU" dirty="0" err="1" smtClean="0"/>
              <a:t>бэкенд-разработчиком</a:t>
            </a:r>
            <a:r>
              <a:rPr lang="ru-RU" dirty="0" smtClean="0"/>
              <a:t>, </a:t>
            </a:r>
            <a:r>
              <a:rPr lang="ru-RU" dirty="0" smtClean="0">
                <a:hlinkClick r:id="rId3"/>
              </a:rPr>
              <a:t>SEO-специалистом</a:t>
            </a:r>
            <a:r>
              <a:rPr lang="ru-RU" dirty="0" smtClean="0"/>
              <a:t>, </a:t>
            </a:r>
            <a:r>
              <a:rPr lang="ru-RU" dirty="0" err="1" smtClean="0"/>
              <a:t>веб-мастером</a:t>
            </a:r>
            <a:r>
              <a:rPr lang="ru-RU" dirty="0" smtClean="0"/>
              <a:t> и др.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ul\Desktop\Client-server-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57430"/>
            <a:ext cx="6548483" cy="3929090"/>
          </a:xfrm>
          <a:prstGeom prst="rect">
            <a:avLst/>
          </a:prstGeom>
          <a:noFill/>
        </p:spPr>
      </p:pic>
      <p:pic>
        <p:nvPicPr>
          <p:cNvPr id="1027" name="Picture 3" descr="C:\Users\Paul\Desktop\web_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291" y="0"/>
            <a:ext cx="5168709" cy="2928934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786182" y="5387975"/>
            <a:ext cx="535781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noProof="0" dirty="0" smtClean="0">
                <a:latin typeface="+mj-lt"/>
                <a:ea typeface="+mj-ea"/>
                <a:cs typeface="+mj-cs"/>
              </a:rPr>
              <a:t>Связаны каналами связи</a:t>
            </a:r>
            <a:endParaRPr kumimoji="0" lang="ru-RU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8596" y="428604"/>
            <a:ext cx="31718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Интернет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500826" y="2928935"/>
            <a:ext cx="2643174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Дата центры</a:t>
            </a:r>
            <a:endParaRPr kumimoji="0" lang="ru-RU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08"/>
            <a:ext cx="9144000" cy="446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8"/>
            <a:ext cx="9144000" cy="579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20260" cy="49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Веб-страница</a:t>
            </a:r>
            <a:r>
              <a:rPr lang="ru-RU" b="1" dirty="0" smtClean="0"/>
              <a:t> — это информация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Веб-страницы</a:t>
            </a:r>
            <a:r>
              <a:rPr lang="ru-RU" dirty="0" smtClean="0"/>
              <a:t>, в первую очередь, должны представлять информацию в удобном виде.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Давайте подумаем, из чего она состоит?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C:\Users\Paul\Desktop\cover01-1110x4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857628"/>
            <a:ext cx="70485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Что мы видим в книгах, журналах,</a:t>
            </a:r>
            <a:br>
              <a:rPr lang="ru-RU" b="1" dirty="0" smtClean="0"/>
            </a:br>
            <a:r>
              <a:rPr lang="ru-RU" b="1" dirty="0" smtClean="0"/>
              <a:t>газетах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● текст, разбитый на абзацы;</a:t>
            </a:r>
            <a:br>
              <a:rPr lang="ru-RU" dirty="0" smtClean="0"/>
            </a:br>
            <a:r>
              <a:rPr lang="ru-RU" dirty="0" smtClean="0"/>
              <a:t>● заголовки разных уровней;</a:t>
            </a:r>
            <a:br>
              <a:rPr lang="ru-RU" dirty="0" smtClean="0"/>
            </a:br>
            <a:r>
              <a:rPr lang="ru-RU" dirty="0" smtClean="0"/>
              <a:t>● иллюстрации;</a:t>
            </a:r>
            <a:br>
              <a:rPr lang="ru-RU" dirty="0" smtClean="0"/>
            </a:br>
            <a:r>
              <a:rPr lang="ru-RU" dirty="0" smtClean="0"/>
              <a:t>● цитаты;</a:t>
            </a:r>
            <a:br>
              <a:rPr lang="ru-RU" dirty="0" smtClean="0"/>
            </a:br>
            <a:r>
              <a:rPr lang="ru-RU" dirty="0" smtClean="0"/>
              <a:t>● акценты по тексту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Все это — хорошо известные вам элементы. И они существовали задолго до появления интернета.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HyperText</a:t>
            </a:r>
            <a:r>
              <a:rPr lang="en-US" b="1" dirty="0" smtClean="0"/>
              <a:t> Markup Language — «</a:t>
            </a:r>
            <a:r>
              <a:rPr lang="ru-RU" b="1" dirty="0" smtClean="0"/>
              <a:t>язык</a:t>
            </a:r>
            <a:br>
              <a:rPr lang="ru-RU" b="1" dirty="0" smtClean="0"/>
            </a:br>
            <a:r>
              <a:rPr lang="ru-RU" b="1" dirty="0" smtClean="0"/>
              <a:t>гипертекстовой разметки».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285984" y="1571612"/>
            <a:ext cx="6643734" cy="49292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Язык разметки </a:t>
            </a:r>
            <a:r>
              <a:rPr lang="ru-RU" b="1" dirty="0" smtClean="0"/>
              <a:t>— набор символов или</a:t>
            </a:r>
            <a:br>
              <a:rPr lang="ru-RU" b="1" dirty="0" smtClean="0"/>
            </a:br>
            <a:r>
              <a:rPr lang="ru-RU" b="1" dirty="0" smtClean="0"/>
              <a:t>последовательностей, вставляемых в текст для передачи информации о его выводе </a:t>
            </a:r>
            <a:r>
              <a:rPr lang="ru-RU" b="1" dirty="0" smtClean="0"/>
              <a:t>или строении</a:t>
            </a:r>
            <a:r>
              <a:rPr lang="ru-RU" b="1" dirty="0" smtClean="0"/>
              <a:t>.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Браузер</a:t>
            </a:r>
            <a:r>
              <a:rPr lang="ru-RU" b="1" dirty="0" smtClean="0"/>
              <a:t> — это просто программа, </a:t>
            </a:r>
            <a:r>
              <a:rPr lang="ru-RU" b="1" dirty="0" smtClean="0"/>
              <a:t>которая понимает </a:t>
            </a:r>
            <a:r>
              <a:rPr lang="ru-RU" b="1" dirty="0" smtClean="0"/>
              <a:t>этот язык и способна отобразить страницу, размеченную с его помощью.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32037"/>
            <a:ext cx="21922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242</Words>
  <Application>Microsoft Office PowerPoint</Application>
  <PresentationFormat>Экран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Основы HTML</vt:lpstr>
      <vt:lpstr>Кто такой frontend-разработчик </vt:lpstr>
      <vt:lpstr>Слайд 3</vt:lpstr>
      <vt:lpstr>Слайд 4</vt:lpstr>
      <vt:lpstr>Слайд 5</vt:lpstr>
      <vt:lpstr>Слайд 6</vt:lpstr>
      <vt:lpstr>Веб-страница — это информация  </vt:lpstr>
      <vt:lpstr>Что мы видим в книгах, журналах, газетах</vt:lpstr>
      <vt:lpstr>HyperText Markup Language — «язык гипертекстовой разметки». </vt:lpstr>
      <vt:lpstr>Стандартизация</vt:lpstr>
      <vt:lpstr>Редактор кода  Visual Studio Code</vt:lpstr>
      <vt:lpstr>Практика </vt:lpstr>
      <vt:lpstr>Домашняя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44</cp:revision>
  <dcterms:created xsi:type="dcterms:W3CDTF">2022-09-13T09:58:51Z</dcterms:created>
  <dcterms:modified xsi:type="dcterms:W3CDTF">2022-09-20T11:36:26Z</dcterms:modified>
</cp:coreProperties>
</file>