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2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lphinarium.ge/r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htmlacademy.ru/courses/299/run/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HTML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00166" y="2857496"/>
            <a:ext cx="6400800" cy="3714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ru-RU" sz="3200" b="1" dirty="0" smtClean="0"/>
              <a:t>Что такое теги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Структура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HTML 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документа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ru-RU" sz="3200" b="1" dirty="0" smtClean="0"/>
              <a:t>Теги для начала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Немного практики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ru-RU" sz="3200" b="1" dirty="0" smtClean="0"/>
              <a:t>Атрибуты тегов</a:t>
            </a:r>
            <a:r>
              <a:rPr lang="ru-RU" sz="3200" dirty="0" smtClean="0"/>
              <a:t> 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ru-RU" sz="3200" b="1" dirty="0" smtClean="0"/>
              <a:t>Ссылки</a:t>
            </a:r>
            <a:r>
              <a:rPr lang="en-US" sz="3200" b="1" dirty="0" smtClean="0"/>
              <a:t> &lt;a&gt;</a:t>
            </a:r>
            <a:endParaRPr lang="ru-RU" sz="3200" b="1" dirty="0" smtClean="0"/>
          </a:p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ru-RU" sz="3200" b="1" dirty="0" smtClean="0"/>
              <a:t>Картинки </a:t>
            </a:r>
            <a:r>
              <a:rPr lang="en-US" sz="3200" b="1" dirty="0" smtClean="0"/>
              <a:t>&lt;</a:t>
            </a:r>
            <a:r>
              <a:rPr lang="en-US" sz="3200" b="1" dirty="0" err="1" smtClean="0"/>
              <a:t>img</a:t>
            </a:r>
            <a:r>
              <a:rPr lang="en-US" sz="3200" b="1" dirty="0" smtClean="0"/>
              <a:t>&gt;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Users\Paul\Desktop\9198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8"/>
            <a:ext cx="2139925" cy="2139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Универсальные атрибуты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414340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Можно указать в любом теге:</a:t>
            </a:r>
            <a:br>
              <a:rPr lang="ru-RU" dirty="0" smtClean="0"/>
            </a:br>
            <a:r>
              <a:rPr lang="ru-RU" dirty="0" smtClean="0"/>
              <a:t>● </a:t>
            </a:r>
            <a:r>
              <a:rPr lang="ru-RU" dirty="0" err="1" smtClean="0"/>
              <a:t>id</a:t>
            </a:r>
            <a:r>
              <a:rPr lang="ru-RU" dirty="0" smtClean="0"/>
              <a:t> — позволяет задать тегу универсальный идентификатор, </a:t>
            </a:r>
            <a:r>
              <a:rPr lang="ru-RU" smtClean="0"/>
              <a:t>чтобы </a:t>
            </a:r>
            <a:r>
              <a:rPr lang="ru-RU" smtClean="0"/>
              <a:t>в дальнейшем </a:t>
            </a:r>
            <a:r>
              <a:rPr lang="ru-RU" dirty="0" smtClean="0"/>
              <a:t>ссылаться на него.</a:t>
            </a:r>
            <a:br>
              <a:rPr lang="ru-RU" dirty="0" smtClean="0"/>
            </a:br>
            <a:r>
              <a:rPr lang="ru-RU" dirty="0" smtClean="0"/>
              <a:t>● </a:t>
            </a:r>
            <a:r>
              <a:rPr lang="ru-RU" dirty="0" err="1" smtClean="0"/>
              <a:t>class</a:t>
            </a:r>
            <a:r>
              <a:rPr lang="ru-RU" dirty="0" smtClean="0"/>
              <a:t> — позволяет задать через пробел один или </a:t>
            </a:r>
            <a:r>
              <a:rPr lang="ru-RU" dirty="0" smtClean="0"/>
              <a:t>несколько определенных </a:t>
            </a:r>
            <a:r>
              <a:rPr lang="ru-RU" dirty="0" smtClean="0"/>
              <a:t>пользователем классов для дальнейшего управления</a:t>
            </a:r>
            <a:br>
              <a:rPr lang="ru-RU" dirty="0" smtClean="0"/>
            </a:br>
            <a:r>
              <a:rPr lang="ru-RU" dirty="0" smtClean="0"/>
              <a:t>внешним видом элемента через стили.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929198"/>
            <a:ext cx="833207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928934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smtClean="0"/>
              <a:t>Атрибут </a:t>
            </a:r>
            <a:r>
              <a:rPr lang="en-US" dirty="0" err="1" smtClean="0"/>
              <a:t>href</a:t>
            </a:r>
            <a:r>
              <a:rPr lang="en-US" dirty="0" smtClean="0"/>
              <a:t> 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329642" cy="197167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В HTML предусмотрены ссылки в тексте, которые позволяют</a:t>
            </a:r>
            <a:r>
              <a:rPr lang="en-US" dirty="0" smtClean="0"/>
              <a:t> </a:t>
            </a:r>
            <a:r>
              <a:rPr lang="ru-RU" dirty="0" smtClean="0"/>
              <a:t>по клику перейти на другую страницу или к другой части текущей</a:t>
            </a:r>
            <a:r>
              <a:rPr lang="en-US" dirty="0" smtClean="0"/>
              <a:t> </a:t>
            </a:r>
            <a:r>
              <a:rPr lang="ru-RU" dirty="0" smtClean="0"/>
              <a:t>страницы.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57158" y="4286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Ссылка. Тег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&lt;a&gt;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28596" y="4071942"/>
            <a:ext cx="8372476" cy="2114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ru-RU" sz="3200" dirty="0" smtClean="0"/>
              <a:t>Чтобы сообщить браузеру, куда перенаправить пользователя при клике</a:t>
            </a:r>
            <a:r>
              <a:rPr lang="en-US" sz="3200" dirty="0" smtClean="0"/>
              <a:t> </a:t>
            </a:r>
            <a:r>
              <a:rPr lang="ru-RU" sz="3200" dirty="0" smtClean="0"/>
              <a:t>по ссылке, укажем адрес в формате URL в специальном атрибуте </a:t>
            </a:r>
            <a:r>
              <a:rPr lang="ru-RU" sz="3200" dirty="0" err="1" smtClean="0"/>
              <a:t>href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(</a:t>
            </a:r>
            <a:r>
              <a:rPr lang="ru-RU" sz="3200" dirty="0" err="1" smtClean="0"/>
              <a:t>hypertext</a:t>
            </a:r>
            <a:r>
              <a:rPr lang="ru-RU" sz="3200" dirty="0" smtClean="0"/>
              <a:t> </a:t>
            </a:r>
            <a:r>
              <a:rPr lang="ru-RU" sz="3200" dirty="0" err="1" smtClean="0"/>
              <a:t>reference</a:t>
            </a:r>
            <a:r>
              <a:rPr lang="ru-RU" sz="3200" dirty="0" smtClean="0"/>
              <a:t> — ссылка на гипертекст). </a:t>
            </a:r>
            <a:br>
              <a:rPr lang="ru-RU" sz="3200" dirty="0" smtClean="0"/>
            </a:b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5016"/>
            <a:ext cx="91231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Полный адрес документа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71546"/>
            <a:ext cx="8229600" cy="55721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В URL элементов немного больше: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&lt;протокол&gt;://&lt;хост&gt;/&lt;путь&gt;#&lt;якорь&gt;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● Протокол — «язык», на котором общаются браузер и сервер.</a:t>
            </a:r>
            <a:br>
              <a:rPr lang="ru-RU" dirty="0" smtClean="0"/>
            </a:br>
            <a:r>
              <a:rPr lang="ru-RU" dirty="0" smtClean="0"/>
              <a:t>● Хост — адрес или имя сервера, у которого мы запрашиваем</a:t>
            </a:r>
            <a:br>
              <a:rPr lang="ru-RU" dirty="0" smtClean="0"/>
            </a:br>
            <a:r>
              <a:rPr lang="ru-RU" dirty="0" smtClean="0"/>
              <a:t>документ.</a:t>
            </a:r>
            <a:br>
              <a:rPr lang="ru-RU" dirty="0" smtClean="0"/>
            </a:br>
            <a:r>
              <a:rPr lang="ru-RU" dirty="0" smtClean="0"/>
              <a:t>● Путь — адрес расположения документа на сервере.</a:t>
            </a:r>
            <a:br>
              <a:rPr lang="ru-RU" dirty="0" smtClean="0"/>
            </a:br>
            <a:r>
              <a:rPr lang="ru-RU" dirty="0" smtClean="0"/>
              <a:t>● Якорь — идентификатор тега внутри документа, к которому нужно</a:t>
            </a:r>
            <a:r>
              <a:rPr lang="en-US" dirty="0" smtClean="0"/>
              <a:t> </a:t>
            </a:r>
            <a:r>
              <a:rPr lang="ru-RU" dirty="0" smtClean="0"/>
              <a:t>перейти.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https://dolphinarium.ge/ru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err="1" smtClean="0"/>
              <a:t>Хэш</a:t>
            </a:r>
            <a:r>
              <a:rPr lang="ru-RU" dirty="0" smtClean="0"/>
              <a:t> - `#` в гиперссылке указывает идентификатор элемента HTML, до которого должно быть прокручено окно.</a:t>
            </a:r>
            <a:endParaRPr lang="en-US" dirty="0" smtClean="0"/>
          </a:p>
          <a:p>
            <a:pPr>
              <a:buNone/>
            </a:pPr>
            <a:r>
              <a:rPr lang="ru-RU" dirty="0" err="1" smtClean="0"/>
              <a:t>href=</a:t>
            </a:r>
            <a:r>
              <a:rPr lang="ru-RU" dirty="0" smtClean="0"/>
              <a:t>"#</a:t>
            </a:r>
            <a:r>
              <a:rPr lang="ru-RU" dirty="0" err="1" smtClean="0"/>
              <a:t>some-id</a:t>
            </a:r>
            <a:r>
              <a:rPr lang="ru-RU" dirty="0" smtClean="0"/>
              <a:t>"будет прокручиваться до элемента на текущей странице, например &lt;</a:t>
            </a:r>
            <a:r>
              <a:rPr lang="en-US" dirty="0" smtClean="0"/>
              <a:t>p</a:t>
            </a:r>
            <a:r>
              <a:rPr lang="ru-RU" dirty="0" smtClean="0"/>
              <a:t> </a:t>
            </a:r>
            <a:r>
              <a:rPr lang="ru-RU" dirty="0" err="1" smtClean="0"/>
              <a:t>id=</a:t>
            </a:r>
            <a:r>
              <a:rPr lang="ru-RU" dirty="0" smtClean="0"/>
              <a:t>"</a:t>
            </a:r>
            <a:r>
              <a:rPr lang="ru-RU" dirty="0" err="1" smtClean="0"/>
              <a:t>some-id</a:t>
            </a:r>
            <a:r>
              <a:rPr lang="ru-RU" dirty="0" smtClean="0"/>
              <a:t>"&gt;.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Ограничения на вложенность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в теге </a:t>
            </a:r>
            <a:r>
              <a:rPr lang="en-US" b="1" dirty="0" smtClean="0"/>
              <a:t>&lt;</a:t>
            </a:r>
            <a:r>
              <a:rPr lang="ru-RU" dirty="0" err="1" smtClean="0"/>
              <a:t>a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В тег </a:t>
            </a:r>
            <a:r>
              <a:rPr lang="en-US" dirty="0" smtClean="0"/>
              <a:t>&lt;</a:t>
            </a:r>
            <a:r>
              <a:rPr lang="ru-RU" dirty="0" err="1" smtClean="0"/>
              <a:t>a</a:t>
            </a:r>
            <a:r>
              <a:rPr lang="en-US" dirty="0" smtClean="0"/>
              <a:t>&gt;</a:t>
            </a:r>
            <a:r>
              <a:rPr lang="ru-RU" dirty="0" smtClean="0"/>
              <a:t> нельзя вкладывать другие теги </a:t>
            </a:r>
            <a:r>
              <a:rPr lang="en-US" dirty="0" smtClean="0"/>
              <a:t>&lt;</a:t>
            </a:r>
            <a:r>
              <a:rPr lang="ru-RU" dirty="0" err="1" smtClean="0"/>
              <a:t>a</a:t>
            </a:r>
            <a:r>
              <a:rPr lang="en-US" dirty="0" smtClean="0"/>
              <a:t>&gt;</a:t>
            </a:r>
            <a:r>
              <a:rPr lang="ru-RU" dirty="0" smtClean="0"/>
              <a:t>.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00034" y="2285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ru-RU" sz="4000" b="1" dirty="0" smtClean="0"/>
              <a:t>Всплывающие подсказки</a:t>
            </a:r>
            <a:r>
              <a:rPr lang="ru-RU" sz="4000" dirty="0" smtClean="0"/>
              <a:t> 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214282" y="3357562"/>
            <a:ext cx="8229600" cy="1500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ru-RU" sz="2700" dirty="0" smtClean="0"/>
              <a:t>Для ссылки можно задать подсказку в атрибуте </a:t>
            </a:r>
            <a:r>
              <a:rPr lang="ru-RU" sz="2700" dirty="0" err="1" smtClean="0"/>
              <a:t>title</a:t>
            </a:r>
            <a:r>
              <a:rPr lang="ru-RU" sz="2700" dirty="0" smtClean="0"/>
              <a:t>, которая</a:t>
            </a:r>
            <a:r>
              <a:rPr lang="en-US" sz="2700" dirty="0" smtClean="0"/>
              <a:t> </a:t>
            </a:r>
            <a:r>
              <a:rPr lang="ru-RU" sz="2700" dirty="0" smtClean="0"/>
              <a:t>покажется при наведении указателя мыши на ссылку: </a:t>
            </a:r>
            <a:br>
              <a:rPr lang="ru-RU" sz="2700" dirty="0" smtClean="0"/>
            </a:b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714884"/>
            <a:ext cx="667861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Тег </a:t>
            </a: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&gt;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ru-RU" dirty="0" smtClean="0"/>
              <a:t>● Для вставки картинки в документ используется тег </a:t>
            </a:r>
            <a:r>
              <a:rPr lang="ru-RU" dirty="0" err="1" smtClean="0"/>
              <a:t>img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● Этот тег не имеет содержимого и закрывающего тега.</a:t>
            </a:r>
            <a:br>
              <a:rPr lang="ru-RU" dirty="0" smtClean="0"/>
            </a:br>
            <a:r>
              <a:rPr lang="ru-RU" dirty="0" smtClean="0"/>
              <a:t>● Это так называемый одиночный тег.</a:t>
            </a:r>
            <a:br>
              <a:rPr lang="ru-RU" dirty="0" smtClean="0"/>
            </a:br>
            <a:r>
              <a:rPr lang="ru-RU" dirty="0" smtClean="0"/>
              <a:t>● URL файла с изображением указывается в специальном атрибуте</a:t>
            </a:r>
            <a:r>
              <a:rPr lang="en-US" dirty="0" smtClean="0"/>
              <a:t> </a:t>
            </a:r>
            <a:r>
              <a:rPr lang="ru-RU" b="1" dirty="0" err="1" smtClean="0"/>
              <a:t>src</a:t>
            </a:r>
            <a:r>
              <a:rPr lang="ru-RU" b="1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● Также для картинки обязательно требуется указывать атрибут </a:t>
            </a:r>
            <a:r>
              <a:rPr lang="ru-RU" b="1" dirty="0" err="1" smtClean="0"/>
              <a:t>alt</a:t>
            </a:r>
            <a:r>
              <a:rPr lang="ru-RU" b="1" dirty="0" smtClean="0"/>
              <a:t>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29264"/>
            <a:ext cx="801348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Самостоятельная работа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86390" y="857232"/>
            <a:ext cx="3757610" cy="578647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1.</a:t>
            </a:r>
            <a:r>
              <a:rPr lang="ru-RU" dirty="0" smtClean="0"/>
              <a:t>Создать директорию</a:t>
            </a:r>
          </a:p>
          <a:p>
            <a:pPr>
              <a:buNone/>
            </a:pPr>
            <a:r>
              <a:rPr lang="en-US" dirty="0" smtClean="0"/>
              <a:t>2.</a:t>
            </a:r>
            <a:r>
              <a:rPr lang="ru-RU" dirty="0" smtClean="0"/>
              <a:t>Создать </a:t>
            </a:r>
            <a:r>
              <a:rPr lang="en-US" dirty="0" smtClean="0"/>
              <a:t>index.html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3.</a:t>
            </a:r>
            <a:r>
              <a:rPr lang="ru-RU" dirty="0" smtClean="0"/>
              <a:t>Создать базовую разметку</a:t>
            </a:r>
          </a:p>
          <a:p>
            <a:pPr>
              <a:buNone/>
            </a:pPr>
            <a:r>
              <a:rPr lang="en-US" dirty="0" smtClean="0"/>
              <a:t>4.</a:t>
            </a:r>
            <a:r>
              <a:rPr lang="ru-RU" dirty="0" smtClean="0"/>
              <a:t>Создать сайт, согласно макету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5.</a:t>
            </a:r>
            <a:r>
              <a:rPr lang="ru-RU" dirty="0" smtClean="0"/>
              <a:t>Должны быть использованы теги: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&lt;h1&gt;, &lt;h2&gt;, &lt;strong&gt;, &lt;</a:t>
            </a:r>
            <a:r>
              <a:rPr lang="en-US" dirty="0" err="1" smtClean="0"/>
              <a:t>em</a:t>
            </a:r>
            <a:r>
              <a:rPr lang="en-US" dirty="0" smtClean="0"/>
              <a:t>&gt;, </a:t>
            </a:r>
            <a:r>
              <a:rPr lang="ru-RU" dirty="0" smtClean="0"/>
              <a:t>&lt;</a:t>
            </a:r>
            <a:r>
              <a:rPr lang="en-US" dirty="0" smtClean="0"/>
              <a:t>p&gt;, </a:t>
            </a:r>
            <a:r>
              <a:rPr lang="ru-RU" dirty="0" smtClean="0"/>
              <a:t>&lt;</a:t>
            </a:r>
            <a:r>
              <a:rPr lang="en-US" dirty="0" smtClean="0"/>
              <a:t>a&gt;, </a:t>
            </a:r>
            <a:r>
              <a:rPr lang="ru-RU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5.</a:t>
            </a:r>
            <a:r>
              <a:rPr lang="ru-RU" dirty="0" smtClean="0"/>
              <a:t>В параграфе с текстом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ru-RU" dirty="0" smtClean="0"/>
              <a:t>у тега &lt;</a:t>
            </a:r>
            <a:r>
              <a:rPr lang="en-US" dirty="0" smtClean="0"/>
              <a:t>p&gt;</a:t>
            </a:r>
            <a:r>
              <a:rPr lang="ru-RU" dirty="0" smtClean="0"/>
              <a:t> добавить атрибут класса </a:t>
            </a: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” </a:t>
            </a:r>
          </a:p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71480"/>
            <a:ext cx="519351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199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Домашняя работа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332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Структура </a:t>
            </a:r>
            <a:r>
              <a:rPr lang="en-US" b="1" dirty="0" smtClean="0"/>
              <a:t>HTML </a:t>
            </a:r>
            <a:r>
              <a:rPr lang="ru-RU" b="1" dirty="0" smtClean="0"/>
              <a:t>документа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https://htmlacademy.ru/courses/299/run/1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Ссылки и изображения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https://htmlacademy.ru/courses/305/run/1</a:t>
            </a:r>
            <a:endParaRPr lang="ru-RU" dirty="0"/>
          </a:p>
        </p:txBody>
      </p:sp>
      <p:pic>
        <p:nvPicPr>
          <p:cNvPr id="1026" name="Picture 2" descr="C:\Users\Paul\Desktop\343-3434196_como-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214290"/>
            <a:ext cx="3571899" cy="2100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28" y="679449"/>
            <a:ext cx="9156728" cy="49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00034" y="-21433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smtClean="0"/>
              <a:t>Структура </a:t>
            </a:r>
            <a:r>
              <a:rPr lang="en-US" b="1" dirty="0" smtClean="0"/>
              <a:t>HTML </a:t>
            </a:r>
            <a:r>
              <a:rPr lang="ru-RU" b="1" dirty="0" smtClean="0"/>
              <a:t>документа</a:t>
            </a:r>
            <a:endParaRPr lang="ru-RU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14356"/>
            <a:ext cx="9144000" cy="615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14356"/>
            <a:ext cx="9144000" cy="489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Особенности вложенности тегов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● Тег должен быть вложен целиком в другой тег. Пересечения недопустимы.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● Не все теги можно вкладывать в другие теги.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● Вложенные теги — дочерние для того, в который они вложены.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● Сам тег для вложенных является непосредственным родителем. </a:t>
            </a:r>
            <a:br>
              <a:rPr lang="ru-RU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Важный текст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1"/>
            <a:ext cx="8401080" cy="14001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Тег &lt;</a:t>
            </a:r>
            <a:r>
              <a:rPr lang="ru-RU" dirty="0" err="1" smtClean="0"/>
              <a:t>strong</a:t>
            </a:r>
            <a:r>
              <a:rPr lang="ru-RU" dirty="0" smtClean="0"/>
              <a:t>&gt; — предназначен для акцентирования текста. Браузеры отображают такой текст жирным начертанием.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286124"/>
            <a:ext cx="6249987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Выделенный текст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11144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Тег &lt;</a:t>
            </a:r>
            <a:r>
              <a:rPr lang="ru-RU" dirty="0" err="1" smtClean="0"/>
              <a:t>em</a:t>
            </a:r>
            <a:r>
              <a:rPr lang="ru-RU" dirty="0" smtClean="0"/>
              <a:t>&gt; — предназначен для акцентирования текста. Браузеры отображают такой текст курсивным начертанием.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214554"/>
            <a:ext cx="6921503" cy="284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267325"/>
            <a:ext cx="91440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3978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Практика</a:t>
            </a:r>
            <a:br>
              <a:rPr lang="ru-RU" b="1" dirty="0" smtClean="0"/>
            </a:br>
            <a:endParaRPr lang="ru-RU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850900"/>
            <a:ext cx="7050768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Атрибуты тегов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    ● Атрибуты задаются в открывающем теге.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● Значение атрибута задается в двойных кавычках ".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● Значение записывается после символа =.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● Атрибутов может быть несколько, тогда они перечисляются через</a:t>
            </a:r>
            <a:br>
              <a:rPr lang="ru-RU" dirty="0" smtClean="0"/>
            </a:br>
            <a:r>
              <a:rPr lang="ru-RU" dirty="0" smtClean="0"/>
              <a:t>пробел.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29264"/>
            <a:ext cx="83503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270</Words>
  <Application>Microsoft Office PowerPoint</Application>
  <PresentationFormat>Экран (4:3)</PresentationFormat>
  <Paragraphs>60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Основы HTML</vt:lpstr>
      <vt:lpstr>Слайд 2</vt:lpstr>
      <vt:lpstr>Структура HTML документа</vt:lpstr>
      <vt:lpstr>Слайд 4</vt:lpstr>
      <vt:lpstr>Особенности вложенности тегов </vt:lpstr>
      <vt:lpstr>Важный текст</vt:lpstr>
      <vt:lpstr>Выделенный текст</vt:lpstr>
      <vt:lpstr>Практика </vt:lpstr>
      <vt:lpstr>Атрибуты тегов  </vt:lpstr>
      <vt:lpstr>Универсальные атрибуты </vt:lpstr>
      <vt:lpstr>Атрибут href </vt:lpstr>
      <vt:lpstr>Полный адрес документа </vt:lpstr>
      <vt:lpstr>Ограничения на вложенность  в теге &lt;a&gt; </vt:lpstr>
      <vt:lpstr>Тег &lt;img&gt;</vt:lpstr>
      <vt:lpstr>Самостоятельная работа</vt:lpstr>
      <vt:lpstr>Домашняя работа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56</cp:revision>
  <dcterms:created xsi:type="dcterms:W3CDTF">2022-09-13T09:58:51Z</dcterms:created>
  <dcterms:modified xsi:type="dcterms:W3CDTF">2022-09-20T11:51:12Z</dcterms:modified>
</cp:coreProperties>
</file>