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9" r:id="rId4"/>
    <p:sldId id="261" r:id="rId5"/>
    <p:sldId id="258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11.10.2022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11.10.2022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flexboxfrogg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CSS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</a:t>
            </a:r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13314" name="Picture 2" descr="C:\Users\Paul\Desktop\8888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5728"/>
            <a:ext cx="2546345" cy="2546345"/>
          </a:xfrm>
          <a:prstGeom prst="rect">
            <a:avLst/>
          </a:prstGeom>
          <a:noFill/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85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ru-RU" sz="3200" dirty="0" err="1" smtClean="0"/>
              <a:t>Flexbox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Flexbox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CSS </a:t>
            </a:r>
            <a:r>
              <a:rPr lang="ru-RU" dirty="0" err="1" smtClean="0"/>
              <a:t>Flexbox</a:t>
            </a:r>
            <a:r>
              <a:rPr lang="ru-RU" dirty="0" smtClean="0"/>
              <a:t> — это технология для создания сложных гибких макетов за счёт правильного размещения элементов на странице.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https://tpverstak.ru/flex-cheatsheet/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https://github.com/schoolteacherMP/lecture_flex/blob/main/practice.md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614866" cy="1143000"/>
          </a:xfrm>
        </p:spPr>
        <p:txBody>
          <a:bodyPr/>
          <a:lstStyle/>
          <a:p>
            <a:r>
              <a:rPr lang="ru-RU" b="1" dirty="0" smtClean="0"/>
              <a:t>Домашняя работа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23320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hlinkClick r:id="rId2"/>
              </a:rPr>
              <a:t>http://flexboxfroggy.com/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14338" name="Picture 2" descr="C:\Users\Paul\Desktop\343-3434196_como-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4" y="214290"/>
            <a:ext cx="3857652" cy="2268099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071810"/>
            <a:ext cx="9144000" cy="296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3397</TotalTime>
  <Words>38</Words>
  <Application>Microsoft Office PowerPoint</Application>
  <PresentationFormat>Экран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Основы CSS</vt:lpstr>
      <vt:lpstr>Flexbox</vt:lpstr>
      <vt:lpstr>Слайд 3</vt:lpstr>
      <vt:lpstr>Практика</vt:lpstr>
      <vt:lpstr>Домашняя работа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156</cp:revision>
  <dcterms:created xsi:type="dcterms:W3CDTF">2022-09-13T09:58:51Z</dcterms:created>
  <dcterms:modified xsi:type="dcterms:W3CDTF">2022-10-11T17:29:40Z</dcterms:modified>
</cp:coreProperties>
</file>