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err="1" smtClean="0"/>
              <a:t>GitHub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11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err="1" smtClean="0"/>
              <a:t>GitHub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Paul\Desktop\252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2"/>
            <a:ext cx="2279642" cy="2279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1. Перейти </a:t>
            </a:r>
          </a:p>
          <a:p>
            <a:pPr>
              <a:buNone/>
            </a:pPr>
            <a:r>
              <a:rPr lang="en-US" dirty="0" smtClean="0"/>
              <a:t>https</a:t>
            </a:r>
            <a:r>
              <a:rPr lang="en-US" dirty="0" smtClean="0"/>
              <a:t>://git-scm.com/download/win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2. Скачиваем и устанавливаем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Руководство: </a:t>
            </a:r>
            <a:r>
              <a:rPr lang="en-US" dirty="0" smtClean="0"/>
              <a:t>https://git-scm.com/book/ru/v2/%D0%92%D0%B2%D0%B5%D0%B4%D0%B5%D0%BD%D0%B8%D0%B5-%D0%A3%D1%81%D1%82%D0%B0%D0%BD%D0%BE%D0%B2%D0%BA%D0%B0-Git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Вводим в терминале </a:t>
            </a:r>
            <a:r>
              <a:rPr lang="en-US" dirty="0" smtClean="0"/>
              <a:t>(</a:t>
            </a:r>
            <a:r>
              <a:rPr lang="ru-RU" dirty="0" smtClean="0"/>
              <a:t> чтобы открыть терминал </a:t>
            </a:r>
            <a:r>
              <a:rPr lang="en-US" dirty="0" smtClean="0"/>
              <a:t>Shift + ` )</a:t>
            </a:r>
            <a:endParaRPr lang="ru-RU" dirty="0" smtClean="0"/>
          </a:p>
          <a:p>
            <a:r>
              <a:rPr lang="ru-RU" dirty="0" smtClean="0"/>
              <a:t>Выбрать папку и ввести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init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user.name </a:t>
            </a:r>
            <a:r>
              <a:rPr lang="en-US" dirty="0" smtClean="0"/>
              <a:t>"John Doe"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/>
              <a:t>johndoe@example.com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179513"/>
            <a:ext cx="848836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55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Основы GitHub</vt:lpstr>
      <vt:lpstr>Установка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176</cp:revision>
  <dcterms:created xsi:type="dcterms:W3CDTF">2022-09-13T09:58:51Z</dcterms:created>
  <dcterms:modified xsi:type="dcterms:W3CDTF">2022-10-26T08:34:19Z</dcterms:modified>
</cp:coreProperties>
</file>