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9" r:id="rId22"/>
    <p:sldId id="278" r:id="rId23"/>
    <p:sldId id="280" r:id="rId24"/>
    <p:sldId id="281" r:id="rId25"/>
    <p:sldId id="284" r:id="rId26"/>
    <p:sldId id="283" r:id="rId27"/>
    <p:sldId id="282" r:id="rId28"/>
    <p:sldId id="285" r:id="rId29"/>
    <p:sldId id="288" r:id="rId30"/>
    <p:sldId id="287" r:id="rId31"/>
    <p:sldId id="286" r:id="rId32"/>
    <p:sldId id="289" r:id="rId33"/>
    <p:sldId id="290" r:id="rId34"/>
    <p:sldId id="291" r:id="rId35"/>
    <p:sldId id="292" r:id="rId36"/>
    <p:sldId id="25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tructure" TargetMode="External"/><Relationship Id="rId2" Type="http://schemas.openxmlformats.org/officeDocument/2006/relationships/hyperlink" Target="https://learn.javascript.ru/hello-worl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learn.javascript.ru/variabl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CamelCa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571868" y="3714752"/>
            <a:ext cx="4186222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Привет, мир!</a:t>
            </a:r>
            <a:endParaRPr lang="ru-RU" sz="3200" dirty="0" smtClean="0"/>
          </a:p>
          <a:p>
            <a:r>
              <a:rPr lang="ru-RU" sz="3200" dirty="0" smtClean="0">
                <a:hlinkClick r:id="rId3"/>
              </a:rPr>
              <a:t>Структура кода</a:t>
            </a:r>
            <a:endParaRPr lang="ru-RU" sz="3200" dirty="0" smtClean="0"/>
          </a:p>
          <a:p>
            <a:r>
              <a:rPr lang="ru-RU" sz="3200" dirty="0" smtClean="0">
                <a:hlinkClick r:id="rId4"/>
              </a:rPr>
              <a:t>Переменные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Точка с запятой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большинстве случаев точку с запятой можно не ставить, если есть переход на новую строку.</a:t>
            </a:r>
          </a:p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86124"/>
            <a:ext cx="591249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285728"/>
            <a:ext cx="8686800" cy="642942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В большинстве случаев новая строка подразумевает точку с запятой. 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Но «в большинстве случаев» не значит «всегда»!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ru-RU" b="1" dirty="0" smtClean="0"/>
              <a:t>Но есть ситуации, где </a:t>
            </a:r>
            <a:r>
              <a:rPr lang="ru-RU" b="1" dirty="0" err="1" smtClean="0"/>
              <a:t>JavaScript</a:t>
            </a:r>
            <a:r>
              <a:rPr lang="ru-RU" b="1" dirty="0" smtClean="0"/>
              <a:t> «забывает» вставить точку с запятой там, где она нужна.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071678"/>
            <a:ext cx="4286280" cy="270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Однострочные комментарии начинаются с двойной косой черты //.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547" y="2732088"/>
            <a:ext cx="9164136" cy="183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Многострочные комментарии начинаются косой чертой со звёздочкой /* и заканчиваются звёздочкой с косой чертой */.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714752"/>
            <a:ext cx="6786610" cy="272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Переменные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Переменная</a:t>
            </a:r>
            <a:r>
              <a:rPr lang="ru-RU" dirty="0" smtClean="0"/>
              <a:t>– </a:t>
            </a:r>
            <a:r>
              <a:rPr lang="ru-RU" dirty="0" smtClean="0"/>
              <a:t>это «именованное хранилище» для данных. </a:t>
            </a:r>
          </a:p>
          <a:p>
            <a:r>
              <a:rPr lang="ru-RU" dirty="0" smtClean="0"/>
              <a:t>Для создания переменной в </a:t>
            </a:r>
            <a:r>
              <a:rPr lang="ru-RU" dirty="0" err="1" smtClean="0"/>
              <a:t>JavaScript</a:t>
            </a:r>
            <a:r>
              <a:rPr lang="ru-RU" dirty="0" smtClean="0"/>
              <a:t> используйте ключевое слово </a:t>
            </a:r>
            <a:r>
              <a:rPr lang="ru-RU" dirty="0" err="1" smtClean="0"/>
              <a:t>let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Приведённая ниже инструкция создаёт (другими словами: </a:t>
            </a:r>
            <a:r>
              <a:rPr lang="ru-RU" i="1" dirty="0" smtClean="0"/>
              <a:t>объявляет</a:t>
            </a:r>
            <a:r>
              <a:rPr lang="ru-RU" dirty="0" smtClean="0"/>
              <a:t> или </a:t>
            </a:r>
            <a:r>
              <a:rPr lang="ru-RU" i="1" dirty="0" smtClean="0"/>
              <a:t>определяет</a:t>
            </a:r>
            <a:r>
              <a:rPr lang="ru-RU" dirty="0" smtClean="0"/>
              <a:t>) переменную с именем «</a:t>
            </a:r>
            <a:r>
              <a:rPr lang="ru-RU" dirty="0" err="1" smtClean="0"/>
              <a:t>message</a:t>
            </a:r>
            <a:r>
              <a:rPr lang="ru-RU" dirty="0" smtClean="0"/>
              <a:t>»: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5327858"/>
            <a:ext cx="3500462" cy="15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Теперь можно поместить в неё данные, используя оператор присваивания </a:t>
            </a:r>
            <a:r>
              <a:rPr lang="ru-RU" b="1" dirty="0" smtClean="0"/>
              <a:t>=</a:t>
            </a:r>
            <a:r>
              <a:rPr lang="ru-RU" dirty="0" smtClean="0"/>
              <a:t> 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643050"/>
            <a:ext cx="4777611" cy="216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Строка сохраняется в области памяти, связанной с переменной. Мы можем получить к ней доступ, используя имя переменной: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" y="2708274"/>
            <a:ext cx="8963261" cy="197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Для краткости можно совместить объявление переменной и запись данных в одну строку: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7" y="2822574"/>
            <a:ext cx="8864323" cy="124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b="1" dirty="0" smtClean="0"/>
              <a:t> </a:t>
            </a:r>
            <a:r>
              <a:rPr lang="ru-RU" b="1" dirty="0" smtClean="0"/>
              <a:t>вместо </a:t>
            </a:r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старых </a:t>
            </a:r>
            <a:r>
              <a:rPr lang="ru-RU" dirty="0" err="1" smtClean="0"/>
              <a:t>скриптах</a:t>
            </a:r>
            <a:r>
              <a:rPr lang="ru-RU" dirty="0" smtClean="0"/>
              <a:t> вы также можете найти другое ключевое слово: </a:t>
            </a:r>
            <a:r>
              <a:rPr lang="ru-RU" b="1" dirty="0" err="1" smtClean="0"/>
              <a:t>var</a:t>
            </a:r>
            <a:r>
              <a:rPr lang="ru-RU" b="1" dirty="0" smtClean="0"/>
              <a:t> </a:t>
            </a:r>
            <a:r>
              <a:rPr lang="ru-RU" dirty="0" smtClean="0"/>
              <a:t>вместо </a:t>
            </a:r>
            <a:r>
              <a:rPr lang="ru-RU" b="1" dirty="0" err="1" smtClean="0"/>
              <a:t>let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Есть тонкие различия между </a:t>
            </a:r>
            <a:r>
              <a:rPr lang="ru-RU" dirty="0" err="1" smtClean="0"/>
              <a:t>let</a:t>
            </a:r>
            <a:r>
              <a:rPr lang="ru-RU" dirty="0" smtClean="0"/>
              <a:t> и </a:t>
            </a:r>
            <a:r>
              <a:rPr lang="ru-RU" dirty="0" err="1" smtClean="0"/>
              <a:t>var</a:t>
            </a:r>
            <a:r>
              <a:rPr lang="ru-RU" dirty="0" smtClean="0"/>
              <a:t>, но они пока не имеют для нас значения. 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071810"/>
            <a:ext cx="4167208" cy="110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Аналогия из жизни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ru-RU" dirty="0" smtClean="0"/>
              <a:t>Мы легко поймём концепцию «переменной», если представим её в виде «коробки» для данных с уникальным названием на ней.</a:t>
            </a:r>
          </a:p>
          <a:p>
            <a:pPr lvl="0"/>
            <a:r>
              <a:rPr lang="ru-RU" dirty="0" smtClean="0"/>
              <a:t>Например, переменную </a:t>
            </a:r>
            <a:r>
              <a:rPr lang="ru-RU" dirty="0" err="1" smtClean="0"/>
              <a:t>message</a:t>
            </a:r>
            <a:r>
              <a:rPr lang="ru-RU" dirty="0" smtClean="0"/>
              <a:t> можно представить как коробку с названием "</a:t>
            </a:r>
            <a:r>
              <a:rPr lang="ru-RU" dirty="0" err="1" smtClean="0"/>
              <a:t>message</a:t>
            </a:r>
            <a:r>
              <a:rPr lang="ru-RU" dirty="0" smtClean="0"/>
              <a:t>"  и значением  "</a:t>
            </a:r>
            <a:r>
              <a:rPr lang="ru-RU" dirty="0" err="1" smtClean="0"/>
              <a:t>Hello</a:t>
            </a:r>
            <a:r>
              <a:rPr lang="ru-RU" dirty="0" smtClean="0"/>
              <a:t>!" внутри: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612672"/>
            <a:ext cx="2543178" cy="224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Привет, мир!</a:t>
            </a:r>
            <a:br>
              <a:rPr lang="ru-RU" b="1" dirty="0" smtClean="0"/>
            </a:br>
            <a:r>
              <a:rPr lang="ru-RU" b="1" dirty="0" smtClean="0"/>
              <a:t> Тег «</a:t>
            </a:r>
            <a:r>
              <a:rPr lang="en-US" b="1" dirty="0" smtClean="0"/>
              <a:t>script»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Браузер читает HTML-документ сверху вниз и, когда он встречает тег </a:t>
            </a:r>
            <a:r>
              <a:rPr lang="ru-RU" b="1" dirty="0" smtClean="0"/>
              <a:t>&lt;</a:t>
            </a:r>
            <a:r>
              <a:rPr lang="ru-RU" b="1" dirty="0" err="1" smtClean="0"/>
              <a:t>script</a:t>
            </a:r>
            <a:r>
              <a:rPr lang="ru-RU" b="1" dirty="0" smtClean="0"/>
              <a:t>&gt;, </a:t>
            </a:r>
            <a:r>
              <a:rPr lang="ru-RU" dirty="0" smtClean="0"/>
              <a:t>рассматривает текст программы как сценарий и выполняет его. Остальной </a:t>
            </a:r>
            <a:r>
              <a:rPr lang="ru-RU" dirty="0" err="1" smtClean="0"/>
              <a:t>контент</a:t>
            </a:r>
            <a:r>
              <a:rPr lang="ru-RU" dirty="0" smtClean="0"/>
              <a:t> страницы не загружается и не отображается, пока не будет выполнен весь код в элементе &lt;</a:t>
            </a:r>
            <a:r>
              <a:rPr lang="ru-RU" dirty="0" err="1" smtClean="0"/>
              <a:t>script</a:t>
            </a:r>
            <a:r>
              <a:rPr lang="ru-RU" dirty="0" smtClean="0"/>
              <a:t>&gt;.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Мы можем положить любое значение в коробку.</a:t>
            </a:r>
          </a:p>
          <a:p>
            <a:r>
              <a:rPr lang="ru-RU" dirty="0" smtClean="0"/>
              <a:t>Мы также можем изменить его столько раз, сколько захотим: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57430"/>
            <a:ext cx="50101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4538029"/>
            <a:ext cx="4719635" cy="231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Повторное объявление вызывает ошибку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Переменная может быть объявлена только один раз.</a:t>
            </a:r>
          </a:p>
          <a:p>
            <a:r>
              <a:rPr lang="ru-RU" dirty="0" smtClean="0"/>
              <a:t>Повторное объявление той же переменной является ошибкой: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Поэтому следует объявлять переменную только один раз и затем использовать её уже без </a:t>
            </a:r>
            <a:r>
              <a:rPr lang="ru-RU" dirty="0" err="1" smtClean="0"/>
              <a:t>let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3714752"/>
            <a:ext cx="8897937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Имена переменных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два ограничения, касающиеся имён переменных: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Имя переменной должно содержать только буквы, цифры или символы $ и _.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Первый символ не должен быть цифрой.</a:t>
            </a:r>
          </a:p>
          <a:p>
            <a:r>
              <a:rPr lang="ru-RU" dirty="0" smtClean="0"/>
              <a:t>Примеры допустимых имён: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000636"/>
            <a:ext cx="4572032" cy="169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верблюжья нотация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имя содержит несколько слов, обычно используется </a:t>
            </a:r>
            <a:r>
              <a:rPr lang="ru-RU" dirty="0" smtClean="0">
                <a:hlinkClick r:id="rId2"/>
              </a:rPr>
              <a:t>верблюжья нотация</a:t>
            </a:r>
            <a:r>
              <a:rPr lang="ru-RU" dirty="0" smtClean="0"/>
              <a:t>, то есть, слова следуют одно за другим, где каждое следующее слово начинается с заглавной буквы: </a:t>
            </a:r>
            <a:r>
              <a:rPr lang="ru-RU" b="1" dirty="0" err="1" smtClean="0"/>
              <a:t>myVeryLongName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Регистр имеет 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Переменные с именами </a:t>
            </a:r>
            <a:r>
              <a:rPr lang="ru-RU" b="1" dirty="0" err="1" smtClean="0"/>
              <a:t>apple</a:t>
            </a:r>
            <a:r>
              <a:rPr lang="ru-RU" dirty="0" smtClean="0"/>
              <a:t> и </a:t>
            </a:r>
            <a:r>
              <a:rPr lang="ru-RU" b="1" dirty="0" smtClean="0"/>
              <a:t>APPLE</a:t>
            </a:r>
            <a:r>
              <a:rPr lang="ru-RU" dirty="0" smtClean="0"/>
              <a:t> – это две разные переменные.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Нелатинские буквы разрешены, но не рекомендуются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Можно использовать любой язык, включая кириллицу или даже иероглифы, например: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Технически здесь нет ошибки, такие имена разрешены, но есть международная традиция использовать английский язык в именах переменных. Даже если мы пишем небольшой </a:t>
            </a:r>
            <a:r>
              <a:rPr lang="ru-RU" dirty="0" err="1" smtClean="0"/>
              <a:t>скрипт</a:t>
            </a:r>
            <a:r>
              <a:rPr lang="ru-RU" dirty="0" smtClean="0"/>
              <a:t>, у него может быть долгая жизнь впереди. Людям из других стран, возможно, придётся прочесть его не один раз.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9" y="2500306"/>
            <a:ext cx="2928958" cy="108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Зарезервированные имена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Существует  список зарезервированных слов, которые нельзя использовать в качестве имён переменных, потому что они используются самим языком.</a:t>
            </a:r>
          </a:p>
          <a:p>
            <a:r>
              <a:rPr lang="ru-RU" dirty="0" smtClean="0"/>
              <a:t>Например: </a:t>
            </a:r>
            <a:r>
              <a:rPr lang="ru-RU" dirty="0" err="1" smtClean="0"/>
              <a:t>let</a:t>
            </a:r>
            <a:r>
              <a:rPr lang="ru-RU" dirty="0" smtClean="0"/>
              <a:t>, </a:t>
            </a:r>
            <a:r>
              <a:rPr lang="ru-RU" dirty="0" err="1" smtClean="0"/>
              <a:t>class</a:t>
            </a:r>
            <a:r>
              <a:rPr lang="ru-RU" dirty="0" smtClean="0"/>
              <a:t>, </a:t>
            </a:r>
            <a:r>
              <a:rPr lang="ru-RU" dirty="0" err="1" smtClean="0"/>
              <a:t>return</a:t>
            </a:r>
            <a:r>
              <a:rPr lang="ru-RU" dirty="0" smtClean="0"/>
              <a:t> и </a:t>
            </a:r>
            <a:r>
              <a:rPr lang="ru-RU" dirty="0" err="1" smtClean="0"/>
              <a:t>function</a:t>
            </a:r>
            <a:r>
              <a:rPr lang="ru-RU" dirty="0" smtClean="0"/>
              <a:t> зарезервированы.</a:t>
            </a:r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86321"/>
            <a:ext cx="9144000" cy="105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зарезервированных слов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https://developer.mozilla.org/ru/docs/Web/JavaScript/Reference/Lexical_grammar#%D0%BA%D0%BB%D1%8E%D1%87%D0%B5%D0%B2%D1%8B%D0%B5_%D1%81%D0%BB%D0%BE%D0%B2%D0%B0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Константы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объявить константную, то есть, </a:t>
            </a:r>
            <a:r>
              <a:rPr lang="ru-RU" b="1" dirty="0" smtClean="0"/>
              <a:t>неизменяемую </a:t>
            </a:r>
            <a:r>
              <a:rPr lang="ru-RU" dirty="0" smtClean="0"/>
              <a:t>переменную, используйте </a:t>
            </a:r>
            <a:r>
              <a:rPr lang="ru-RU" b="1" dirty="0" err="1" smtClean="0"/>
              <a:t>const</a:t>
            </a:r>
            <a:r>
              <a:rPr lang="ru-RU" dirty="0" smtClean="0"/>
              <a:t> вместо </a:t>
            </a:r>
            <a:r>
              <a:rPr lang="ru-RU" dirty="0" err="1" smtClean="0"/>
              <a:t>let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786190"/>
            <a:ext cx="8003002" cy="117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ru-RU" dirty="0" smtClean="0"/>
              <a:t>Переменные, объявленные с помощью </a:t>
            </a:r>
            <a:r>
              <a:rPr lang="ru-RU" dirty="0" err="1" smtClean="0"/>
              <a:t>const</a:t>
            </a:r>
            <a:r>
              <a:rPr lang="ru-RU" dirty="0" smtClean="0"/>
              <a:t>, называются «константами». Их нельзя изменить. Попытка сделать это приведёт к ошибке: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286256"/>
            <a:ext cx="90220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Внешний </a:t>
            </a:r>
            <a:r>
              <a:rPr lang="en-US" b="1" dirty="0" smtClean="0"/>
              <a:t>JavaScript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JavaScript-кода много – его выносят в отдельный файл</a:t>
            </a:r>
            <a:r>
              <a:rPr lang="en-US" dirty="0" smtClean="0"/>
              <a:t>.</a:t>
            </a:r>
          </a:p>
          <a:p>
            <a:r>
              <a:rPr lang="ru-RU" dirty="0" smtClean="0"/>
              <a:t>Чтобы включить в HTML-документ </a:t>
            </a:r>
            <a:r>
              <a:rPr lang="ru-RU" dirty="0" err="1" smtClean="0"/>
              <a:t>JavaScript-кoд</a:t>
            </a:r>
            <a:r>
              <a:rPr lang="ru-RU" dirty="0" smtClean="0"/>
              <a:t> из внешнего файла, нужно использовать атрибут </a:t>
            </a:r>
            <a:r>
              <a:rPr lang="ru-RU" dirty="0" err="1" smtClean="0"/>
              <a:t>src</a:t>
            </a:r>
            <a:r>
              <a:rPr lang="ru-RU" dirty="0" smtClean="0"/>
              <a:t> (</a:t>
            </a:r>
            <a:r>
              <a:rPr lang="ru-RU" dirty="0" err="1" smtClean="0"/>
              <a:t>source</a:t>
            </a:r>
            <a:r>
              <a:rPr lang="ru-RU" dirty="0" smtClean="0"/>
              <a:t>) тега &lt;</a:t>
            </a:r>
            <a:r>
              <a:rPr lang="ru-RU" dirty="0" err="1" smtClean="0"/>
              <a:t>script</a:t>
            </a:r>
            <a:r>
              <a:rPr lang="ru-RU" dirty="0" smtClean="0"/>
              <a:t>&gt;.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29198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Константы в верхнем регистре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911741"/>
          </a:xfrm>
        </p:spPr>
        <p:txBody>
          <a:bodyPr/>
          <a:lstStyle/>
          <a:p>
            <a:r>
              <a:rPr lang="ru-RU" dirty="0" smtClean="0"/>
              <a:t>Широко распространена практика использования констант в качестве псевдонимов для трудно запоминаемых значений, которые известны до начала исполнения </a:t>
            </a:r>
            <a:r>
              <a:rPr lang="ru-RU" dirty="0" err="1" smtClean="0"/>
              <a:t>скрипта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Названия таких констант пишутся с использованием заглавных букв и подчёркивания.</a:t>
            </a:r>
          </a:p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357826"/>
            <a:ext cx="664002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Когда мы должны использовать для констант заглавные буквы, а когда называть их нормально? </a:t>
            </a:r>
          </a:p>
          <a:p>
            <a:r>
              <a:rPr lang="ru-RU" dirty="0" smtClean="0"/>
              <a:t>Название «константа» просто означает, что значение переменной никогда не меняется. Но есть константы, которые известны до выполнения (например, шестнадцатеричное значение для красного цвета), а есть константы, которые </a:t>
            </a:r>
            <a:r>
              <a:rPr lang="ru-RU" i="1" dirty="0" smtClean="0"/>
              <a:t>вычисляются</a:t>
            </a:r>
            <a:r>
              <a:rPr lang="ru-RU" dirty="0" smtClean="0"/>
              <a:t> во время выполнения сценария, но не изменяются после их первоначального назначения.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9376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Значение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pageLoadTime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неизвестно до загрузки страницы, поэтому её имя записано обычными, а не прописными буквами. Но это всё ещё константа, потому что она не изменяется после назначения.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Другими словами, константы с именами, записанными заглавными буквами, используются только для «жёстко закодированных» значений.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Придумывайте правильные имена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Название переменной должно иметь ясный и понятный смысл, говорить о том, какие данные в ней хранятся.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Несколько хороших правил: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Используйте </a:t>
            </a:r>
            <a:r>
              <a:rPr lang="ru-RU" b="1" dirty="0" smtClean="0"/>
              <a:t>легко читаемые </a:t>
            </a:r>
            <a:r>
              <a:rPr lang="ru-RU" dirty="0" smtClean="0"/>
              <a:t>имена, такие как </a:t>
            </a:r>
            <a:r>
              <a:rPr lang="ru-RU" dirty="0" err="1" smtClean="0"/>
              <a:t>userName</a:t>
            </a:r>
            <a:r>
              <a:rPr lang="ru-RU" dirty="0" smtClean="0"/>
              <a:t> или </a:t>
            </a:r>
            <a:r>
              <a:rPr lang="ru-RU" dirty="0" err="1" smtClean="0"/>
              <a:t>shoppingCart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Избегайте использования аббревиатур или коротких имён</a:t>
            </a:r>
            <a:r>
              <a:rPr lang="ru-RU" dirty="0" smtClean="0"/>
              <a:t>, таких как </a:t>
            </a:r>
            <a:r>
              <a:rPr lang="ru-RU" dirty="0" err="1" smtClean="0"/>
              <a:t>a</a:t>
            </a:r>
            <a:r>
              <a:rPr lang="ru-RU" dirty="0" smtClean="0"/>
              <a:t>, </a:t>
            </a:r>
            <a:r>
              <a:rPr lang="ru-RU" dirty="0" err="1" smtClean="0"/>
              <a:t>b</a:t>
            </a:r>
            <a:r>
              <a:rPr lang="ru-RU" dirty="0" smtClean="0"/>
              <a:t>, </a:t>
            </a:r>
            <a:r>
              <a:rPr lang="ru-RU" dirty="0" err="1" smtClean="0"/>
              <a:t>c</a:t>
            </a:r>
            <a:r>
              <a:rPr lang="ru-RU" dirty="0" smtClean="0"/>
              <a:t>, за исключением тех случаев, когда вы точно знаете, что так нужно.</a:t>
            </a:r>
          </a:p>
          <a:p>
            <a:r>
              <a:rPr lang="ru-RU" dirty="0" smtClean="0"/>
              <a:t>Делайте имена </a:t>
            </a:r>
            <a:r>
              <a:rPr lang="ru-RU" b="1" dirty="0" smtClean="0"/>
              <a:t>максимально описательными </a:t>
            </a:r>
            <a:r>
              <a:rPr lang="ru-RU" dirty="0" smtClean="0"/>
              <a:t>и лаконичными. Примеры плохих имён: </a:t>
            </a:r>
            <a:r>
              <a:rPr lang="ru-RU" dirty="0" err="1" smtClean="0"/>
              <a:t>data</a:t>
            </a:r>
            <a:r>
              <a:rPr lang="ru-RU" dirty="0" smtClean="0"/>
              <a:t> и </a:t>
            </a:r>
            <a:r>
              <a:rPr lang="ru-RU" dirty="0" err="1" smtClean="0"/>
              <a:t>value</a:t>
            </a:r>
            <a:r>
              <a:rPr lang="ru-RU" dirty="0" smtClean="0"/>
              <a:t>. Такие имена ничего не говорят. Их можно использовать только в том случае, если из контекста кода очевидно, какие данные хранит переменная.</a:t>
            </a:r>
          </a:p>
          <a:p>
            <a:r>
              <a:rPr lang="ru-RU" dirty="0" smtClean="0"/>
              <a:t>Договоритесь с вашей командой об используемых терминах. Если посетитель сайта называется «</a:t>
            </a:r>
            <a:r>
              <a:rPr lang="ru-RU" dirty="0" err="1" smtClean="0"/>
              <a:t>user</a:t>
            </a:r>
            <a:r>
              <a:rPr lang="ru-RU" dirty="0" smtClean="0"/>
              <a:t>», тогда мы должны называть связанные с ним переменные </a:t>
            </a:r>
            <a:r>
              <a:rPr lang="ru-RU" dirty="0" err="1" smtClean="0"/>
              <a:t>currentUser</a:t>
            </a:r>
            <a:r>
              <a:rPr lang="ru-RU" dirty="0" smtClean="0"/>
              <a:t> или </a:t>
            </a:r>
            <a:r>
              <a:rPr lang="ru-RU" dirty="0" err="1" smtClean="0"/>
              <a:t>newUser</a:t>
            </a:r>
            <a:r>
              <a:rPr lang="ru-RU" dirty="0" smtClean="0"/>
              <a:t>, а не, к примеру, </a:t>
            </a:r>
            <a:r>
              <a:rPr lang="ru-RU" dirty="0" err="1" smtClean="0"/>
              <a:t>currentVisitor</a:t>
            </a:r>
            <a:r>
              <a:rPr lang="ru-RU" dirty="0" smtClean="0"/>
              <a:t> или </a:t>
            </a:r>
            <a:r>
              <a:rPr lang="ru-RU" dirty="0" err="1" smtClean="0"/>
              <a:t>newManInTown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Мы можем объявить переменные для хранения данных с помощью ключевых слов </a:t>
            </a:r>
            <a:r>
              <a:rPr lang="ru-RU" dirty="0" err="1" smtClean="0"/>
              <a:t>var</a:t>
            </a:r>
            <a:r>
              <a:rPr lang="ru-RU" dirty="0" smtClean="0"/>
              <a:t>, </a:t>
            </a:r>
            <a:r>
              <a:rPr lang="ru-RU" dirty="0" err="1" smtClean="0"/>
              <a:t>let</a:t>
            </a:r>
            <a:r>
              <a:rPr lang="ru-RU" dirty="0" smtClean="0"/>
              <a:t> или </a:t>
            </a:r>
            <a:r>
              <a:rPr lang="ru-RU" dirty="0" err="1" smtClean="0"/>
              <a:t>const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let</a:t>
            </a:r>
            <a:r>
              <a:rPr lang="ru-RU" dirty="0" smtClean="0"/>
              <a:t> – это современный способ объявления.</a:t>
            </a:r>
          </a:p>
          <a:p>
            <a:r>
              <a:rPr lang="ru-RU" dirty="0" err="1" smtClean="0"/>
              <a:t>var</a:t>
            </a:r>
            <a:r>
              <a:rPr lang="ru-RU" dirty="0" smtClean="0"/>
              <a:t> – это устаревший способ объявления. </a:t>
            </a:r>
          </a:p>
          <a:p>
            <a:r>
              <a:rPr lang="ru-RU" dirty="0" err="1" smtClean="0"/>
              <a:t>const</a:t>
            </a:r>
            <a:r>
              <a:rPr lang="ru-RU" dirty="0" smtClean="0"/>
              <a:t> – похоже на </a:t>
            </a:r>
            <a:r>
              <a:rPr lang="ru-RU" dirty="0" err="1" smtClean="0"/>
              <a:t>let</a:t>
            </a:r>
            <a:r>
              <a:rPr lang="ru-RU" dirty="0" smtClean="0"/>
              <a:t>, но значение переменной не может изменяться.</a:t>
            </a:r>
          </a:p>
          <a:p>
            <a:r>
              <a:rPr lang="ru-RU" dirty="0" smtClean="0"/>
              <a:t>Переменные должны быть названы таким образом, чтобы мы могли легко понять, что у них внутри.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4866" cy="1143000"/>
          </a:xfrm>
        </p:spPr>
        <p:txBody>
          <a:bodyPr/>
          <a:lstStyle/>
          <a:p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4071942"/>
            <a:ext cx="8229600" cy="27860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https://github.com/schoolteacherMP/lecture_15_JS/blob/main/README.md</a:t>
            </a:r>
          </a:p>
        </p:txBody>
      </p:sp>
      <p:pic>
        <p:nvPicPr>
          <p:cNvPr id="14338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14290"/>
            <a:ext cx="3857652" cy="2268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Внешние </a:t>
            </a:r>
            <a:r>
              <a:rPr lang="ru-RU" dirty="0" err="1" smtClean="0"/>
              <a:t>скрипты</a:t>
            </a:r>
            <a:r>
              <a:rPr lang="ru-RU" dirty="0" smtClean="0"/>
              <a:t> практичны, когда один и тот же код используется во многих разных </a:t>
            </a:r>
            <a:r>
              <a:rPr lang="ru-RU" dirty="0" err="1" smtClean="0"/>
              <a:t>веб-страницах</a:t>
            </a:r>
            <a:r>
              <a:rPr lang="ru-RU" dirty="0" smtClean="0"/>
              <a:t>. Браузер скачает js-файл один раз и в дальнейшем будет брать его из своего </a:t>
            </a:r>
            <a:r>
              <a:rPr lang="ru-RU" dirty="0" err="1" smtClean="0"/>
              <a:t>кеша</a:t>
            </a:r>
            <a:r>
              <a:rPr lang="ru-RU" dirty="0" smtClean="0"/>
              <a:t>, благодаря чему один и тот же </a:t>
            </a:r>
            <a:r>
              <a:rPr lang="ru-RU" dirty="0" err="1" smtClean="0"/>
              <a:t>скрипт</a:t>
            </a:r>
            <a:r>
              <a:rPr lang="ru-RU" dirty="0" smtClean="0"/>
              <a:t>, содержащий, к примеру, библиотеку функций, может использоваться на разных страницах без полной перезагрузки с сервера.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Расположение тегов &lt;</a:t>
            </a:r>
            <a:r>
              <a:rPr lang="en-US" b="1" dirty="0" smtClean="0"/>
              <a:t>script&gt;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уже знаете, что браузер читает HTML-документ сверху вниз и, начинает отображать страницу, показывая часть документа до тега &lt;</a:t>
            </a:r>
            <a:r>
              <a:rPr lang="ru-RU" dirty="0" err="1" smtClean="0"/>
              <a:t>script</a:t>
            </a:r>
            <a:r>
              <a:rPr lang="ru-RU" dirty="0" smtClean="0"/>
              <a:t>&gt;. Встретив тег &lt;</a:t>
            </a:r>
            <a:r>
              <a:rPr lang="ru-RU" dirty="0" err="1" smtClean="0"/>
              <a:t>script</a:t>
            </a:r>
            <a:r>
              <a:rPr lang="ru-RU" dirty="0" smtClean="0"/>
              <a:t>&gt;, переключается в JavaScript-режим и выполняет сценарий. Закончив выполнение, возвращается обратно в HTML-режим и отображает оставшуюся часть документа.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считается хорошей практикой все ссылки </a:t>
            </a:r>
            <a:r>
              <a:rPr lang="ru-RU" dirty="0" err="1" smtClean="0"/>
              <a:t>нa</a:t>
            </a:r>
            <a:r>
              <a:rPr lang="ru-RU" dirty="0" smtClean="0"/>
              <a:t> </a:t>
            </a:r>
            <a:r>
              <a:rPr lang="ru-RU" dirty="0" err="1" smtClean="0"/>
              <a:t>javaScript-cцeнapии</a:t>
            </a:r>
            <a:r>
              <a:rPr lang="ru-RU" dirty="0" smtClean="0"/>
              <a:t> указывать после </a:t>
            </a:r>
            <a:r>
              <a:rPr lang="ru-RU" dirty="0" err="1" smtClean="0"/>
              <a:t>контента</a:t>
            </a:r>
            <a:r>
              <a:rPr lang="ru-RU" dirty="0" smtClean="0"/>
              <a:t> страницы перед закрывающим тегом &lt;</a:t>
            </a:r>
            <a:r>
              <a:rPr lang="ru-RU" dirty="0" err="1" smtClean="0"/>
              <a:t>body</a:t>
            </a:r>
            <a:r>
              <a:rPr lang="ru-RU" dirty="0" smtClean="0"/>
              <a:t>&gt;: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001770"/>
            <a:ext cx="8786873" cy="28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Такое расположение сценариев позволяет браузеру загружать страницу быстрее, так как сначала загрузится </a:t>
            </a:r>
            <a:r>
              <a:rPr lang="ru-RU" dirty="0" err="1" smtClean="0"/>
              <a:t>контент</a:t>
            </a:r>
            <a:r>
              <a:rPr lang="ru-RU" dirty="0" smtClean="0"/>
              <a:t> страницы, а потом будет загружаться код сценария.</a:t>
            </a:r>
            <a:br>
              <a:rPr lang="ru-RU" dirty="0" smtClean="0"/>
            </a:br>
            <a:r>
              <a:rPr lang="ru-RU" dirty="0" smtClean="0"/>
              <a:t>Для пользователей это предпочтительнее, потому что страница полностью визуализируется в браузере до обработки </a:t>
            </a:r>
            <a:r>
              <a:rPr lang="ru-RU" dirty="0" err="1" smtClean="0"/>
              <a:t>JavaScript-кoдa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smtClean="0"/>
              <a:t>Если атрибут </a:t>
            </a:r>
            <a:r>
              <a:rPr lang="ru-RU" b="1" dirty="0" err="1" smtClean="0"/>
              <a:t>src</a:t>
            </a:r>
            <a:r>
              <a:rPr lang="ru-RU" b="1" dirty="0" smtClean="0"/>
              <a:t> установлен, содержимое тега </a:t>
            </a:r>
            <a:r>
              <a:rPr lang="ru-RU" b="1" dirty="0" err="1" smtClean="0"/>
              <a:t>script</a:t>
            </a:r>
            <a:r>
              <a:rPr lang="ru-RU" b="1" dirty="0" smtClean="0"/>
              <a:t> будет игнорироваться.</a:t>
            </a:r>
            <a:endParaRPr lang="ru-RU" dirty="0" smtClean="0"/>
          </a:p>
          <a:p>
            <a:r>
              <a:rPr lang="ru-RU" dirty="0" smtClean="0"/>
              <a:t>В одном теге &lt;</a:t>
            </a:r>
            <a:r>
              <a:rPr lang="ru-RU" dirty="0" err="1" smtClean="0"/>
              <a:t>script</a:t>
            </a:r>
            <a:r>
              <a:rPr lang="ru-RU" dirty="0" smtClean="0"/>
              <a:t>&gt; нельзя использовать одновременно атрибут </a:t>
            </a:r>
            <a:r>
              <a:rPr lang="ru-RU" dirty="0" err="1" smtClean="0"/>
              <a:t>src</a:t>
            </a:r>
            <a:r>
              <a:rPr lang="ru-RU" dirty="0" smtClean="0"/>
              <a:t> и код внутри.</a:t>
            </a:r>
          </a:p>
          <a:p>
            <a:r>
              <a:rPr lang="ru-RU" dirty="0" smtClean="0"/>
              <a:t>Нижеприведённый пример не работает: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9144000" cy="135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кода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472518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Начнём изучение языка с рассмотрения основных «строительных блоков» кода.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Инструкции – это синтаксические конструкции и команды, которые выполняют действия.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 нашем коде может быть столько инструкций, сколько мы захотим. Инструкции могут отделяться точкой с запятой.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786322"/>
            <a:ext cx="5715040" cy="170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731</Words>
  <Application>Microsoft Office PowerPoint</Application>
  <PresentationFormat>Экран (4:3)</PresentationFormat>
  <Paragraphs>105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Основы JS</vt:lpstr>
      <vt:lpstr>Привет, мир!  Тег «script»</vt:lpstr>
      <vt:lpstr>Внешний JavaScript </vt:lpstr>
      <vt:lpstr>Слайд 4</vt:lpstr>
      <vt:lpstr>Расположение тегов &lt;script&gt;</vt:lpstr>
      <vt:lpstr>Слайд 6</vt:lpstr>
      <vt:lpstr>Слайд 7</vt:lpstr>
      <vt:lpstr>Слайд 8</vt:lpstr>
      <vt:lpstr>Структура кода </vt:lpstr>
      <vt:lpstr>Точка с запятой</vt:lpstr>
      <vt:lpstr>Слайд 11</vt:lpstr>
      <vt:lpstr>Комментарии</vt:lpstr>
      <vt:lpstr>Комментарии</vt:lpstr>
      <vt:lpstr>Переменные </vt:lpstr>
      <vt:lpstr>Слайд 15</vt:lpstr>
      <vt:lpstr>Слайд 16</vt:lpstr>
      <vt:lpstr>Слайд 17</vt:lpstr>
      <vt:lpstr>var вместо let</vt:lpstr>
      <vt:lpstr>Аналогия из жизни</vt:lpstr>
      <vt:lpstr>Слайд 20</vt:lpstr>
      <vt:lpstr>Повторное объявление вызывает ошибку</vt:lpstr>
      <vt:lpstr>Имена переменных</vt:lpstr>
      <vt:lpstr>верблюжья нотация</vt:lpstr>
      <vt:lpstr>Регистр имеет значение</vt:lpstr>
      <vt:lpstr>Нелатинские буквы разрешены, но не рекомендуются</vt:lpstr>
      <vt:lpstr>Зарезервированные имена</vt:lpstr>
      <vt:lpstr>список зарезервированных слов</vt:lpstr>
      <vt:lpstr>Константы</vt:lpstr>
      <vt:lpstr>Слайд 29</vt:lpstr>
      <vt:lpstr>Константы в верхнем регистре</vt:lpstr>
      <vt:lpstr>Слайд 31</vt:lpstr>
      <vt:lpstr>Слайд 32</vt:lpstr>
      <vt:lpstr>Придумывайте правильные имена</vt:lpstr>
      <vt:lpstr>Несколько хороших правил: </vt:lpstr>
      <vt:lpstr>Итого</vt:lpstr>
      <vt:lpstr>Слайд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188</cp:revision>
  <dcterms:created xsi:type="dcterms:W3CDTF">2022-09-13T09:58:51Z</dcterms:created>
  <dcterms:modified xsi:type="dcterms:W3CDTF">2022-10-17T13:21:49Z</dcterms:modified>
</cp:coreProperties>
</file>