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javascript.ru/type-conver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ru-RU" b="1" dirty="0" smtClean="0">
                <a:solidFill>
                  <a:schemeClr val="tx1"/>
                </a:solidFill>
              </a:rPr>
              <a:t>7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357422" y="3500438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200" dirty="0" smtClean="0">
                <a:hlinkClick r:id="rId2"/>
              </a:rPr>
              <a:t>Преобразование типов</a:t>
            </a:r>
            <a:endParaRPr lang="ru-RU" sz="3200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57364"/>
            <a:ext cx="8686800" cy="211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b="1" dirty="0" smtClean="0"/>
              <a:t>Логическое</a:t>
            </a:r>
            <a:r>
              <a:rPr lang="ru-RU" dirty="0" smtClean="0"/>
              <a:t> – Происходит в логических операциях. Может быть вызвано с помощью </a:t>
            </a:r>
            <a:r>
              <a:rPr lang="ru-RU" dirty="0" err="1" smtClean="0"/>
              <a:t>Boolean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Подчиняется правилам: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571744"/>
            <a:ext cx="8604909" cy="144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Строковое преобразование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можем использовать функцию </a:t>
            </a:r>
            <a:r>
              <a:rPr lang="ru-RU" b="1" dirty="0" err="1" smtClean="0"/>
              <a:t>String</a:t>
            </a:r>
            <a:r>
              <a:rPr lang="ru-RU" b="1" dirty="0" smtClean="0"/>
              <a:t>(</a:t>
            </a:r>
            <a:r>
              <a:rPr lang="ru-RU" b="1" dirty="0" err="1" smtClean="0"/>
              <a:t>value</a:t>
            </a:r>
            <a:r>
              <a:rPr lang="ru-RU" b="1" dirty="0" smtClean="0"/>
              <a:t>)</a:t>
            </a:r>
            <a:r>
              <a:rPr lang="ru-RU" dirty="0" smtClean="0"/>
              <a:t>, чтобы преобразовать значение к строке: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24" y="3000372"/>
            <a:ext cx="9100276" cy="217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Численное преобразование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Численное преобразование происходит в математических функциях и выражениях.</a:t>
            </a:r>
          </a:p>
          <a:p>
            <a:r>
              <a:rPr lang="ru-RU" dirty="0" smtClean="0"/>
              <a:t>Например, когда операция деления / применяется не к числу: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857628"/>
            <a:ext cx="758296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можем использовать функцию </a:t>
            </a:r>
            <a:r>
              <a:rPr lang="ru-RU" dirty="0" err="1" smtClean="0"/>
              <a:t>Number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), чтобы явно преобразовать </a:t>
            </a:r>
            <a:r>
              <a:rPr lang="ru-RU" dirty="0" err="1" smtClean="0"/>
              <a:t>value</a:t>
            </a:r>
            <a:r>
              <a:rPr lang="ru-RU" dirty="0" smtClean="0"/>
              <a:t> к числу: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65537"/>
            <a:ext cx="8976558" cy="309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Явное преобразование часто применяется, когда мы ожидаем получить число из строкового контекста, например из текстовых полей форм.</a:t>
            </a:r>
          </a:p>
          <a:p>
            <a:r>
              <a:rPr lang="ru-RU" dirty="0" smtClean="0"/>
              <a:t>Если строка не может быть явно приведена к числу, то результатом преобразования будет </a:t>
            </a:r>
            <a:r>
              <a:rPr lang="ru-RU" dirty="0" err="1" smtClean="0"/>
              <a:t>NaN</a:t>
            </a:r>
            <a:r>
              <a:rPr lang="ru-RU" dirty="0" smtClean="0"/>
              <a:t>. Например: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429132"/>
            <a:ext cx="8630438" cy="172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32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43182"/>
            <a:ext cx="8867806" cy="142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28596" y="4429132"/>
            <a:ext cx="8229600" cy="19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Учтите, что 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и 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undefined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ведут себя по-разному. Так, 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становится нулём, тогда как 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undefined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приводится к 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NaN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преобразование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Происходит в логических операциях, но также может быть выполнено явно с помощью функции </a:t>
            </a:r>
            <a:r>
              <a:rPr lang="ru-RU" dirty="0" err="1" smtClean="0"/>
              <a:t>Boolean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Правило преобразования:</a:t>
            </a:r>
          </a:p>
          <a:p>
            <a:r>
              <a:rPr lang="ru-RU" dirty="0" smtClean="0"/>
              <a:t>Значения, которые интуитивно «пустые», вроде 0, пустой строки, </a:t>
            </a:r>
            <a:r>
              <a:rPr lang="ru-RU" dirty="0" err="1" smtClean="0"/>
              <a:t>null</a:t>
            </a:r>
            <a:r>
              <a:rPr lang="ru-RU" dirty="0" smtClean="0"/>
              <a:t>, </a:t>
            </a:r>
            <a:r>
              <a:rPr lang="ru-RU" dirty="0" err="1" smtClean="0"/>
              <a:t>undefined</a:t>
            </a:r>
            <a:r>
              <a:rPr lang="ru-RU" dirty="0" smtClean="0"/>
              <a:t> и </a:t>
            </a:r>
            <a:r>
              <a:rPr lang="ru-RU" dirty="0" err="1" smtClean="0"/>
              <a:t>NaN</a:t>
            </a:r>
            <a:r>
              <a:rPr lang="ru-RU" dirty="0" smtClean="0"/>
              <a:t>, становятся 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Все остальные значения становятся </a:t>
            </a:r>
            <a:r>
              <a:rPr lang="ru-RU" dirty="0" err="1" smtClean="0"/>
              <a:t>true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08" y="1428736"/>
            <a:ext cx="9097992" cy="272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Существует 3 наиболее широко используемых преобразования: строковое, численное и логическое.</a:t>
            </a:r>
          </a:p>
          <a:p>
            <a:r>
              <a:rPr lang="ru-RU" b="1" dirty="0" smtClean="0"/>
              <a:t>Строковое</a:t>
            </a:r>
            <a:r>
              <a:rPr lang="ru-RU" dirty="0" smtClean="0"/>
              <a:t> – Происходит, когда нам нужно что-то вывести. Может быть вызвано с помощью </a:t>
            </a:r>
            <a:r>
              <a:rPr lang="ru-RU" dirty="0" err="1" smtClean="0"/>
              <a:t>String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). Для примитивных значений работает очевидным образом.</a:t>
            </a:r>
          </a:p>
          <a:p>
            <a:r>
              <a:rPr lang="ru-RU" b="1" dirty="0" smtClean="0"/>
              <a:t>Численное</a:t>
            </a:r>
            <a:r>
              <a:rPr lang="ru-RU" dirty="0" smtClean="0"/>
              <a:t> – Происходит в математических операциях. Может быть вызвано с помощью </a:t>
            </a:r>
            <a:r>
              <a:rPr lang="ru-RU" dirty="0" err="1" smtClean="0"/>
              <a:t>Number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Преобразование подчиняется правилам: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101</Words>
  <Application>Microsoft Office PowerPoint</Application>
  <PresentationFormat>Экран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Основы JS</vt:lpstr>
      <vt:lpstr>Строковое преобразование</vt:lpstr>
      <vt:lpstr>Численное преобразование</vt:lpstr>
      <vt:lpstr>Слайд 4</vt:lpstr>
      <vt:lpstr>Слайд 5</vt:lpstr>
      <vt:lpstr>Слайд 6</vt:lpstr>
      <vt:lpstr>Логическое преобразование</vt:lpstr>
      <vt:lpstr>Слайд 8</vt:lpstr>
      <vt:lpstr>Итого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188</cp:revision>
  <dcterms:created xsi:type="dcterms:W3CDTF">2022-09-13T09:58:51Z</dcterms:created>
  <dcterms:modified xsi:type="dcterms:W3CDTF">2023-01-12T13:12:02Z</dcterms:modified>
</cp:coreProperties>
</file>