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8" r:id="rId14"/>
    <p:sldId id="267" r:id="rId15"/>
    <p:sldId id="259" r:id="rId16"/>
    <p:sldId id="282" r:id="rId17"/>
    <p:sldId id="283" r:id="rId18"/>
    <p:sldId id="281" r:id="rId19"/>
    <p:sldId id="280" r:id="rId20"/>
    <p:sldId id="284" r:id="rId21"/>
    <p:sldId id="285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javascript.ru/typ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u.wikipedia.org/wiki/%D0%91%D0%B5%D1%81%D0%BA%D0%BE%D0%BD%D0%B5%D1%87%D0%BD%D0%BE%D1%81%D1%82%D1%8C#%D0%92_%D0%BC%D0%B0%D1%82%D0%B5%D0%BC%D0%B0%D1%82%D0%B8%D0%BA%D0%B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smtClean="0">
                <a:solidFill>
                  <a:schemeClr val="tx1"/>
                </a:solidFill>
              </a:rPr>
              <a:t>16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286116" y="3500438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dirty="0" smtClean="0">
                <a:hlinkClick r:id="rId2"/>
              </a:rPr>
              <a:t>Типы данных</a:t>
            </a:r>
            <a:endParaRPr lang="ru-RU" sz="3200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Строка </a:t>
            </a:r>
            <a:r>
              <a:rPr lang="en-US" b="1" dirty="0" smtClean="0"/>
              <a:t>String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Строка (</a:t>
            </a:r>
            <a:r>
              <a:rPr lang="ru-RU" dirty="0" err="1" smtClean="0"/>
              <a:t>string</a:t>
            </a:r>
            <a:r>
              <a:rPr lang="ru-RU" dirty="0" smtClean="0"/>
              <a:t>) в </a:t>
            </a:r>
            <a:r>
              <a:rPr lang="ru-RU" dirty="0" err="1" smtClean="0"/>
              <a:t>JavaScript</a:t>
            </a:r>
            <a:r>
              <a:rPr lang="ru-RU" dirty="0" smtClean="0"/>
              <a:t> должна быть заключена в кавычки.</a:t>
            </a:r>
            <a:endParaRPr lang="ru-RU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8934"/>
            <a:ext cx="9069939" cy="117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существует три типа кавычек.</a:t>
            </a:r>
          </a:p>
          <a:p>
            <a:r>
              <a:rPr lang="ru-RU" dirty="0" smtClean="0"/>
              <a:t>Двойные кавычки: "Привет".</a:t>
            </a:r>
          </a:p>
          <a:p>
            <a:r>
              <a:rPr lang="ru-RU" dirty="0" smtClean="0"/>
              <a:t>Одинарные кавычки: 'Привет'.</a:t>
            </a:r>
          </a:p>
          <a:p>
            <a:r>
              <a:rPr lang="ru-RU" dirty="0" smtClean="0"/>
              <a:t>Обратные кавычки: `Привет`.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Двойные или одинарные кавычки являются «простыми», между ними нет разницы в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Обратные же кавычки имеют расширенную функциональность. Они позволяют нам встраивать выражения в строку, заключая их в ${…}.</a:t>
            </a:r>
            <a:endParaRPr lang="ru-RU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786058"/>
            <a:ext cx="861623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Булевый</a:t>
            </a:r>
            <a:r>
              <a:rPr lang="ru-RU" b="1" dirty="0" smtClean="0"/>
              <a:t> (логический) тип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Булевый</a:t>
            </a:r>
            <a:r>
              <a:rPr lang="ru-RU" dirty="0" smtClean="0"/>
              <a:t> тип (</a:t>
            </a:r>
            <a:r>
              <a:rPr lang="ru-RU" dirty="0" err="1" smtClean="0"/>
              <a:t>boolean</a:t>
            </a:r>
            <a:r>
              <a:rPr lang="ru-RU" dirty="0" smtClean="0"/>
              <a:t>) может принимать только два значения: </a:t>
            </a:r>
            <a:r>
              <a:rPr lang="ru-RU" dirty="0" err="1" smtClean="0"/>
              <a:t>true</a:t>
            </a:r>
            <a:r>
              <a:rPr lang="ru-RU" dirty="0" smtClean="0"/>
              <a:t> (истина) и </a:t>
            </a:r>
            <a:r>
              <a:rPr lang="ru-RU" dirty="0" err="1" smtClean="0"/>
              <a:t>false</a:t>
            </a:r>
            <a:r>
              <a:rPr lang="ru-RU" dirty="0" smtClean="0"/>
              <a:t> (ложь).</a:t>
            </a:r>
          </a:p>
          <a:p>
            <a:r>
              <a:rPr lang="ru-RU" dirty="0" smtClean="0"/>
              <a:t>Такой тип, как правило, используется для хранения значений да/нет: </a:t>
            </a:r>
            <a:r>
              <a:rPr lang="ru-RU" dirty="0" err="1" smtClean="0"/>
              <a:t>true</a:t>
            </a:r>
            <a:r>
              <a:rPr lang="ru-RU" dirty="0" smtClean="0"/>
              <a:t> значит «да, правильно», а </a:t>
            </a:r>
            <a:r>
              <a:rPr lang="ru-RU" dirty="0" err="1" smtClean="0"/>
              <a:t>false</a:t>
            </a:r>
            <a:r>
              <a:rPr lang="ru-RU" dirty="0" smtClean="0"/>
              <a:t> значит «нет, не правильно».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Булевые</a:t>
            </a:r>
            <a:r>
              <a:rPr lang="ru-RU" dirty="0" smtClean="0"/>
              <a:t> значения также могут быть результатом сравнений:</a:t>
            </a:r>
            <a:endParaRPr lang="ru-RU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00371"/>
            <a:ext cx="9144000" cy="139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Значение «</a:t>
            </a:r>
            <a:r>
              <a:rPr lang="en-US" b="1" dirty="0" smtClean="0"/>
              <a:t>null»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просто специальное значение, которое представляет собой «ничего», «пусто» или «значение неизвестно».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приведённом выше коде указано, что значение переменной </a:t>
            </a:r>
            <a:r>
              <a:rPr lang="ru-RU" dirty="0" err="1" smtClean="0"/>
              <a:t>age</a:t>
            </a:r>
            <a:r>
              <a:rPr lang="ru-RU" dirty="0" smtClean="0"/>
              <a:t> неизвестно.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286124"/>
            <a:ext cx="4705375" cy="117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Значение «</a:t>
            </a:r>
            <a:r>
              <a:rPr lang="en-US" b="1" dirty="0" smtClean="0"/>
              <a:t>undefined»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Оно означает, что «значение не было присвоено».</a:t>
            </a:r>
          </a:p>
          <a:p>
            <a:r>
              <a:rPr lang="ru-RU" dirty="0" smtClean="0"/>
              <a:t>Если переменная объявлена, но ей не присвоено никакого значения, то её значением будет </a:t>
            </a:r>
            <a:r>
              <a:rPr lang="ru-RU" dirty="0" err="1" smtClean="0"/>
              <a:t>undefined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429132"/>
            <a:ext cx="769936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Объекты и символы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Все остальные типы называются «примитивными», потому что их значениями могут быть только простые значения (будь то строка, или число, или что-то ещё). В объектах же хранят коллекции данных или более сложные структуры.</a:t>
            </a:r>
          </a:p>
          <a:p>
            <a:r>
              <a:rPr lang="ru-RU" dirty="0" smtClean="0"/>
              <a:t>Тип </a:t>
            </a:r>
            <a:r>
              <a:rPr lang="ru-RU" dirty="0" err="1" smtClean="0"/>
              <a:t>symbol</a:t>
            </a:r>
            <a:r>
              <a:rPr lang="ru-RU" dirty="0" smtClean="0"/>
              <a:t> (символ) используется для создания уникальных идентификаторов в объектах. 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Оператор </a:t>
            </a:r>
            <a:r>
              <a:rPr lang="en-US" b="1" dirty="0" err="1" smtClean="0"/>
              <a:t>typeof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 </a:t>
            </a:r>
            <a:r>
              <a:rPr lang="ru-RU" dirty="0" err="1" smtClean="0"/>
              <a:t>typeof</a:t>
            </a:r>
            <a:r>
              <a:rPr lang="ru-RU" dirty="0" smtClean="0"/>
              <a:t> возвращает тип аргумента. </a:t>
            </a:r>
          </a:p>
          <a:p>
            <a:r>
              <a:rPr lang="ru-RU" dirty="0" smtClean="0"/>
              <a:t>У него есть две синтаксические формы:</a:t>
            </a:r>
          </a:p>
          <a:p>
            <a:pPr>
              <a:buNone/>
            </a:pPr>
            <a:r>
              <a:rPr lang="ru-RU" dirty="0" smtClean="0"/>
              <a:t>Синтаксис оператора: </a:t>
            </a:r>
            <a:r>
              <a:rPr lang="ru-RU" dirty="0" err="1" smtClean="0"/>
              <a:t>typeof</a:t>
            </a:r>
            <a:r>
              <a:rPr lang="ru-RU" dirty="0" smtClean="0"/>
              <a:t> </a:t>
            </a:r>
            <a:r>
              <a:rPr lang="ru-RU" dirty="0" err="1" smtClean="0"/>
              <a:t>x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Синтаксис функции: </a:t>
            </a:r>
            <a:r>
              <a:rPr lang="ru-RU" dirty="0" err="1" smtClean="0"/>
              <a:t>typeof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Другими словами, он работает со скобками или без скобок. Результат одинаковый.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Вызов </a:t>
            </a:r>
            <a:r>
              <a:rPr lang="ru-RU" dirty="0" err="1" smtClean="0"/>
              <a:t>typeof</a:t>
            </a:r>
            <a:r>
              <a:rPr lang="ru-RU" dirty="0" smtClean="0"/>
              <a:t> </a:t>
            </a:r>
            <a:r>
              <a:rPr lang="ru-RU" dirty="0" err="1" smtClean="0"/>
              <a:t>x</a:t>
            </a:r>
            <a:r>
              <a:rPr lang="ru-RU" dirty="0" smtClean="0"/>
              <a:t> возвращает строку с именем типа:</a:t>
            </a:r>
          </a:p>
          <a:p>
            <a:endParaRPr lang="ru-RU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285992"/>
            <a:ext cx="539717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Типы данных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Значение в </a:t>
            </a:r>
            <a:r>
              <a:rPr lang="ru-RU" dirty="0" err="1" smtClean="0"/>
              <a:t>JavaScript</a:t>
            </a:r>
            <a:r>
              <a:rPr lang="ru-RU" dirty="0" smtClean="0"/>
              <a:t> всегда относится к данным определённого типа. Например, это может быть строка или число.</a:t>
            </a:r>
          </a:p>
          <a:p>
            <a:r>
              <a:rPr lang="ru-RU" dirty="0" smtClean="0"/>
              <a:t>Есть восемь основных типов данных в </a:t>
            </a:r>
            <a:r>
              <a:rPr lang="ru-RU" dirty="0" err="1" smtClean="0"/>
              <a:t>JavaScript</a:t>
            </a:r>
            <a:r>
              <a:rPr lang="ru-RU" dirty="0" smtClean="0"/>
              <a:t>. Мы рассмотрим их в общем, а в следующих лекциях поговорим подробнее о каждом.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есть 8 основных типов данных.</a:t>
            </a:r>
          </a:p>
          <a:p>
            <a:r>
              <a:rPr lang="ru-RU" dirty="0" smtClean="0"/>
              <a:t>Семь из них называют «примитивными» типами данных:</a:t>
            </a:r>
          </a:p>
          <a:p>
            <a:pPr lvl="1"/>
            <a:r>
              <a:rPr lang="ru-RU" dirty="0" err="1" smtClean="0"/>
              <a:t>number</a:t>
            </a:r>
            <a:r>
              <a:rPr lang="ru-RU" dirty="0" smtClean="0"/>
              <a:t> для любых чисел: целочисленных или чисел с плавающей точкой; целочисленные значения ограничены диапазоном ±(2</a:t>
            </a:r>
            <a:r>
              <a:rPr lang="ru-RU" baseline="30000" dirty="0" smtClean="0"/>
              <a:t>53</a:t>
            </a:r>
            <a:r>
              <a:rPr lang="ru-RU" dirty="0" smtClean="0"/>
              <a:t>-1).</a:t>
            </a:r>
          </a:p>
          <a:p>
            <a:pPr lvl="1"/>
            <a:r>
              <a:rPr lang="ru-RU" dirty="0" err="1" smtClean="0"/>
              <a:t>bigint</a:t>
            </a:r>
            <a:r>
              <a:rPr lang="ru-RU" dirty="0" smtClean="0"/>
              <a:t> для целых чисел произвольной длины.</a:t>
            </a:r>
          </a:p>
          <a:p>
            <a:pPr lvl="1"/>
            <a:r>
              <a:rPr lang="ru-RU" dirty="0" err="1" smtClean="0"/>
              <a:t>string</a:t>
            </a:r>
            <a:r>
              <a:rPr lang="ru-RU" dirty="0" smtClean="0"/>
              <a:t> для строк. Строка может содержать ноль или больше символов, нет отдельного символьного типа.</a:t>
            </a:r>
          </a:p>
          <a:p>
            <a:pPr lvl="1"/>
            <a:r>
              <a:rPr lang="ru-RU" dirty="0" err="1" smtClean="0"/>
              <a:t>boolean</a:t>
            </a:r>
            <a:r>
              <a:rPr lang="ru-RU" dirty="0" smtClean="0"/>
              <a:t> для </a:t>
            </a:r>
            <a:r>
              <a:rPr lang="ru-RU" dirty="0" err="1" smtClean="0"/>
              <a:t>true</a:t>
            </a:r>
            <a:r>
              <a:rPr lang="ru-RU" dirty="0" smtClean="0"/>
              <a:t>/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null</a:t>
            </a:r>
            <a:r>
              <a:rPr lang="ru-RU" dirty="0" smtClean="0"/>
              <a:t> для неизвестных значений – отдельный тип, имеющий одно значение 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undefined</a:t>
            </a:r>
            <a:r>
              <a:rPr lang="ru-RU" dirty="0" smtClean="0"/>
              <a:t> для </a:t>
            </a:r>
            <a:r>
              <a:rPr lang="ru-RU" dirty="0" err="1" smtClean="0"/>
              <a:t>неприсвоенных</a:t>
            </a:r>
            <a:r>
              <a:rPr lang="ru-RU" dirty="0" smtClean="0"/>
              <a:t> значений – отдельный тип, имеющий одно значение </a:t>
            </a:r>
            <a:r>
              <a:rPr lang="ru-RU" dirty="0" err="1" smtClean="0"/>
              <a:t>undefined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symbol</a:t>
            </a:r>
            <a:r>
              <a:rPr lang="ru-RU" dirty="0" smtClean="0"/>
              <a:t> для уникальных идентификаторов.</a:t>
            </a:r>
          </a:p>
          <a:p>
            <a:r>
              <a:rPr lang="ru-RU" dirty="0" smtClean="0"/>
              <a:t>И один не является «примитивным» и стоит особняком:</a:t>
            </a:r>
          </a:p>
          <a:p>
            <a:pPr lvl="1"/>
            <a:r>
              <a:rPr lang="ru-RU" dirty="0" err="1" smtClean="0"/>
              <a:t>object</a:t>
            </a:r>
            <a:r>
              <a:rPr lang="ru-RU" dirty="0" smtClean="0"/>
              <a:t> для более сложных структур данных.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 </a:t>
            </a:r>
            <a:r>
              <a:rPr lang="ru-RU" dirty="0" err="1" smtClean="0"/>
              <a:t>typeof</a:t>
            </a:r>
            <a:r>
              <a:rPr lang="ru-RU" dirty="0" smtClean="0"/>
              <a:t> позволяет нам увидеть, какой тип данных сохранён в переменной.</a:t>
            </a:r>
          </a:p>
          <a:p>
            <a:r>
              <a:rPr lang="ru-RU" dirty="0" smtClean="0"/>
              <a:t>Имеет две формы: </a:t>
            </a:r>
            <a:r>
              <a:rPr lang="ru-RU" dirty="0" err="1" smtClean="0"/>
              <a:t>typeof</a:t>
            </a:r>
            <a:r>
              <a:rPr lang="ru-RU" dirty="0" smtClean="0"/>
              <a:t> </a:t>
            </a:r>
            <a:r>
              <a:rPr lang="ru-RU" dirty="0" err="1" smtClean="0"/>
              <a:t>x</a:t>
            </a:r>
            <a:r>
              <a:rPr lang="ru-RU" dirty="0" smtClean="0"/>
              <a:t> или </a:t>
            </a:r>
            <a:r>
              <a:rPr lang="ru-RU" dirty="0" err="1" smtClean="0"/>
              <a:t>typeof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Возвращает строку с именем типа. Например, "</a:t>
            </a:r>
            <a:r>
              <a:rPr lang="ru-RU" dirty="0" err="1" smtClean="0"/>
              <a:t>string</a:t>
            </a:r>
            <a:r>
              <a:rPr lang="ru-RU" dirty="0" smtClean="0"/>
              <a:t>".</a:t>
            </a:r>
          </a:p>
          <a:p>
            <a:r>
              <a:rPr lang="ru-RU" dirty="0" smtClean="0"/>
              <a:t>Для </a:t>
            </a:r>
            <a:r>
              <a:rPr lang="ru-RU" dirty="0" err="1" smtClean="0"/>
              <a:t>null</a:t>
            </a:r>
            <a:r>
              <a:rPr lang="ru-RU" dirty="0" smtClean="0"/>
              <a:t> возвращается "</a:t>
            </a:r>
            <a:r>
              <a:rPr lang="ru-RU" dirty="0" err="1" smtClean="0"/>
              <a:t>object</a:t>
            </a:r>
            <a:r>
              <a:rPr lang="ru-RU" dirty="0" smtClean="0"/>
              <a:t>" – это ошибка в языке, на самом деле это не объект.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Переменная в </a:t>
            </a:r>
            <a:r>
              <a:rPr lang="ru-RU" dirty="0" err="1" smtClean="0"/>
              <a:t>JavaScript</a:t>
            </a:r>
            <a:r>
              <a:rPr lang="ru-RU" dirty="0" smtClean="0"/>
              <a:t> может содержать любые данные. В один момент там может быть строка, а в другой – число: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Языки программирования, в которых такое возможно, называются «</a:t>
            </a:r>
            <a:r>
              <a:rPr lang="ru-RU" b="1" dirty="0" smtClean="0"/>
              <a:t>динамически типизированными</a:t>
            </a:r>
            <a:r>
              <a:rPr lang="ru-RU" dirty="0" smtClean="0"/>
              <a:t>». Это значит, что типы данных есть, но переменные не привязаны ни к одному из них.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357430"/>
            <a:ext cx="5033986" cy="16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Число </a:t>
            </a:r>
            <a:r>
              <a:rPr lang="en-US" b="1" dirty="0" smtClean="0"/>
              <a:t>Number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ru-RU" i="1" dirty="0" smtClean="0"/>
              <a:t>Числовой</a:t>
            </a:r>
            <a:r>
              <a:rPr lang="ru-RU" dirty="0" smtClean="0"/>
              <a:t> тип данных (</a:t>
            </a:r>
            <a:r>
              <a:rPr lang="ru-RU" dirty="0" err="1" smtClean="0"/>
              <a:t>number</a:t>
            </a:r>
            <a:r>
              <a:rPr lang="ru-RU" dirty="0" smtClean="0"/>
              <a:t>) представляет как целочисленные значения, так и числа с плавающей точкой.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142984"/>
            <a:ext cx="383479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Существует множество операций для чисел, например, умножение *, деление /, сложение +, вычитание - и так далее.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Кроме обычных чисел, существуют так называемые «специальные числовые значения», которые относятся к этому типу данных: </a:t>
            </a:r>
            <a:r>
              <a:rPr lang="ru-RU" dirty="0" err="1" smtClean="0"/>
              <a:t>Infinity</a:t>
            </a:r>
            <a:r>
              <a:rPr lang="ru-RU" dirty="0" smtClean="0"/>
              <a:t>, -</a:t>
            </a:r>
            <a:r>
              <a:rPr lang="ru-RU" dirty="0" err="1" smtClean="0"/>
              <a:t>Infinity</a:t>
            </a:r>
            <a:r>
              <a:rPr lang="ru-RU" dirty="0" smtClean="0"/>
              <a:t> и </a:t>
            </a:r>
            <a:r>
              <a:rPr lang="ru-RU" dirty="0" err="1" smtClean="0"/>
              <a:t>NaN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err="1" smtClean="0"/>
              <a:t>Infinity</a:t>
            </a:r>
            <a:r>
              <a:rPr lang="ru-RU" dirty="0" smtClean="0"/>
              <a:t> представляет собой математическую </a:t>
            </a:r>
            <a:r>
              <a:rPr lang="ru-RU" dirty="0" smtClean="0">
                <a:hlinkClick r:id="rId2"/>
              </a:rPr>
              <a:t>бесконечность</a:t>
            </a:r>
            <a:r>
              <a:rPr lang="ru-RU" dirty="0" smtClean="0"/>
              <a:t> ∞. Это особое значение, которое больше любого числа.</a:t>
            </a:r>
          </a:p>
          <a:p>
            <a:r>
              <a:rPr lang="ru-RU" dirty="0" smtClean="0"/>
              <a:t>Мы можем получить его в результате деления на ноль:</a:t>
            </a:r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5500701"/>
            <a:ext cx="6715172" cy="116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err="1" smtClean="0"/>
              <a:t>NaN</a:t>
            </a:r>
            <a:r>
              <a:rPr lang="ru-RU" dirty="0" smtClean="0"/>
              <a:t> означает вычислительную ошибку. Это результат неправильной или неопределённой математической операции, например: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Если где-то в математическом выражении есть </a:t>
            </a:r>
            <a:r>
              <a:rPr lang="ru-RU" dirty="0" err="1" smtClean="0"/>
              <a:t>NaN</a:t>
            </a:r>
            <a:r>
              <a:rPr lang="ru-RU" dirty="0" smtClean="0"/>
              <a:t>, то оно распространяется на весь результат (есть только одно исключение: </a:t>
            </a:r>
            <a:r>
              <a:rPr lang="ru-RU" dirty="0" err="1" smtClean="0"/>
              <a:t>NaN</a:t>
            </a:r>
            <a:r>
              <a:rPr lang="ru-RU" dirty="0" smtClean="0"/>
              <a:t> ** 0 равно 1).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357430"/>
            <a:ext cx="761206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b="1" dirty="0" smtClean="0"/>
              <a:t>Математические операции – безопасны</a:t>
            </a:r>
            <a:endParaRPr lang="ru-RU" dirty="0" smtClean="0"/>
          </a:p>
          <a:p>
            <a:r>
              <a:rPr lang="ru-RU" dirty="0" smtClean="0"/>
              <a:t>Математические операции в </a:t>
            </a:r>
            <a:r>
              <a:rPr lang="ru-RU" dirty="0" err="1" smtClean="0"/>
              <a:t>JavaScript</a:t>
            </a:r>
            <a:r>
              <a:rPr lang="ru-RU" dirty="0" smtClean="0"/>
              <a:t> «безопасны». Мы можем делать что угодно: делить на ноль, обращаться с нечисловыми строками как с числами и т.д.</a:t>
            </a:r>
          </a:p>
          <a:p>
            <a:r>
              <a:rPr lang="ru-RU" dirty="0" err="1" smtClean="0"/>
              <a:t>Скрипт</a:t>
            </a:r>
            <a:r>
              <a:rPr lang="ru-RU" dirty="0" smtClean="0"/>
              <a:t> никогда не остановится с фатальной ошибкой (не «умрёт»). В худшем случае мы получим </a:t>
            </a:r>
            <a:r>
              <a:rPr lang="ru-RU" dirty="0" err="1" smtClean="0"/>
              <a:t>NaN</a:t>
            </a:r>
            <a:r>
              <a:rPr lang="ru-RU" dirty="0" smtClean="0"/>
              <a:t> как результат выполнения.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/>
          <a:lstStyle/>
          <a:p>
            <a:r>
              <a:rPr lang="en-US" b="1" dirty="0" err="1" smtClean="0"/>
              <a:t>BigInt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тип </a:t>
            </a:r>
            <a:r>
              <a:rPr lang="ru-RU" dirty="0" err="1" smtClean="0"/>
              <a:t>number</a:t>
            </a:r>
            <a:r>
              <a:rPr lang="ru-RU" dirty="0" smtClean="0"/>
              <a:t> не может безопасно работать с числами, большими, чем 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(2</a:t>
            </a:r>
            <a:r>
              <a:rPr lang="ru-RU" baseline="30000" dirty="0" smtClean="0"/>
              <a:t>53</a:t>
            </a:r>
            <a:r>
              <a:rPr lang="ru-RU" dirty="0" smtClean="0"/>
              <a:t>-1) (т. е. 9007199254740991) или меньшими, чем -(2</a:t>
            </a:r>
            <a:r>
              <a:rPr lang="ru-RU" baseline="30000" dirty="0" smtClean="0"/>
              <a:t>53</a:t>
            </a:r>
            <a:r>
              <a:rPr lang="ru-RU" dirty="0" smtClean="0"/>
              <a:t>-1) для отрицательных чисел. 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Чтобы создать значение типа </a:t>
            </a:r>
            <a:r>
              <a:rPr lang="ru-RU" dirty="0" err="1" smtClean="0"/>
              <a:t>BigInt</a:t>
            </a:r>
            <a:r>
              <a:rPr lang="ru-RU" dirty="0" smtClean="0"/>
              <a:t>, необходимо добавить </a:t>
            </a:r>
            <a:r>
              <a:rPr lang="ru-RU" dirty="0" err="1" smtClean="0"/>
              <a:t>n</a:t>
            </a:r>
            <a:r>
              <a:rPr lang="ru-RU" dirty="0" smtClean="0"/>
              <a:t> в конец числового литерала:</a:t>
            </a:r>
            <a:endParaRPr lang="ru-RU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143512"/>
            <a:ext cx="845925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380</Words>
  <Application>Microsoft Office PowerPoint</Application>
  <PresentationFormat>Экран (4:3)</PresentationFormat>
  <Paragraphs>78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Основы JS</vt:lpstr>
      <vt:lpstr>Типы данных </vt:lpstr>
      <vt:lpstr>Слайд 3</vt:lpstr>
      <vt:lpstr>Число Number</vt:lpstr>
      <vt:lpstr>Слайд 5</vt:lpstr>
      <vt:lpstr>Слайд 6</vt:lpstr>
      <vt:lpstr>Слайд 7</vt:lpstr>
      <vt:lpstr>Слайд 8</vt:lpstr>
      <vt:lpstr>BigInt</vt:lpstr>
      <vt:lpstr>Строка String</vt:lpstr>
      <vt:lpstr>Слайд 11</vt:lpstr>
      <vt:lpstr>Слайд 12</vt:lpstr>
      <vt:lpstr>Булевый (логический) тип</vt:lpstr>
      <vt:lpstr>Слайд 14</vt:lpstr>
      <vt:lpstr>Значение «null»</vt:lpstr>
      <vt:lpstr>Значение «undefined»</vt:lpstr>
      <vt:lpstr>Объекты и символы</vt:lpstr>
      <vt:lpstr>Оператор typeof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179</cp:revision>
  <dcterms:created xsi:type="dcterms:W3CDTF">2022-09-13T09:58:51Z</dcterms:created>
  <dcterms:modified xsi:type="dcterms:W3CDTF">2023-01-05T13:14:07Z</dcterms:modified>
</cp:coreProperties>
</file>