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75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omparison" TargetMode="External"/><Relationship Id="rId2" Type="http://schemas.openxmlformats.org/officeDocument/2006/relationships/hyperlink" Target="https://learn.javascript.ru/operato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.wikipedia.org/wiki/%D0%94%D0%B5%D0%BB%D0%B5%D0%BD%D0%B8%D0%B5_%D1%81_%D0%BE%D1%81%D1%82%D0%B0%D1%82%D0%BA%D0%BE%D0%B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ru-RU" b="1" dirty="0" smtClean="0">
                <a:solidFill>
                  <a:schemeClr val="tx1"/>
                </a:solidFill>
              </a:rPr>
              <a:t>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b="1" u="sng" dirty="0" smtClean="0">
                <a:hlinkClick r:id="rId2"/>
              </a:rPr>
              <a:t>Базовые операторы, математика</a:t>
            </a:r>
            <a:endParaRPr lang="ru-RU" sz="3200" b="1" u="sng" dirty="0" smtClean="0"/>
          </a:p>
          <a:p>
            <a:r>
              <a:rPr lang="ru-RU" sz="3200" b="1" u="sng" dirty="0" smtClean="0">
                <a:hlinkClick r:id="rId3"/>
              </a:rPr>
              <a:t>Операторы сравнения</a:t>
            </a:r>
            <a:endParaRPr lang="ru-RU" sz="3200" b="1" u="sng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ru-RU" dirty="0" smtClean="0"/>
              <a:t>С точки зрения математика, такое изобилие плюсов выглядит странным. Но с точки зрения программиста тут нет ничего особенного: сначала выполнятся унарные плюсы, которые приведут строки к числам, а затем бинарный '+' их сложит.</a:t>
            </a:r>
          </a:p>
          <a:p>
            <a:r>
              <a:rPr lang="ru-RU" dirty="0" smtClean="0"/>
              <a:t>Почему унарные плюсы выполнились до бинарного сложения? Как мы сейчас увидим, дело в их приоритете.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Приоритет операторов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том случае, если в выражении есть несколько операторов – порядок их выполнения определяется </a:t>
            </a:r>
            <a:r>
              <a:rPr lang="ru-RU" b="1" i="1" dirty="0" smtClean="0"/>
              <a:t>приоритетом</a:t>
            </a:r>
            <a:r>
              <a:rPr lang="ru-RU" b="1" dirty="0" smtClean="0"/>
              <a:t>,</a:t>
            </a:r>
            <a:r>
              <a:rPr lang="ru-RU" dirty="0" smtClean="0"/>
              <a:t> или, другими словами, существует определённый порядок выполнения операторов.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08"/>
            <a:ext cx="9043037" cy="459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Сокращённая арифметика с присваиванием</a:t>
            </a:r>
            <a:endParaRPr lang="ru-RU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4143404" cy="226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000504"/>
            <a:ext cx="8421637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Инкремент/декремент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r>
              <a:rPr lang="ru-RU" dirty="0" smtClean="0"/>
              <a:t>Одной из наиболее частых числовых операций является увеличение или уменьшение на единицу.</a:t>
            </a:r>
            <a:endParaRPr lang="en-US" dirty="0" smtClean="0"/>
          </a:p>
          <a:p>
            <a:r>
              <a:rPr lang="ru-RU" b="1" dirty="0" smtClean="0"/>
              <a:t>Инкремент</a:t>
            </a:r>
            <a:r>
              <a:rPr lang="ru-RU" dirty="0" smtClean="0"/>
              <a:t> ++ увеличивает переменную на 1: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00504"/>
            <a:ext cx="915082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b="1" dirty="0" smtClean="0"/>
              <a:t>Декремент</a:t>
            </a:r>
            <a:r>
              <a:rPr lang="ru-RU" dirty="0" smtClean="0"/>
              <a:t> -- уменьшает переменную на 1: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82887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0504"/>
            <a:ext cx="9144000" cy="160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685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Операторы ++ и -- могут быть расположены не только после, но и до переменной.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ru-RU" dirty="0" smtClean="0"/>
              <a:t>Когда оператор идёт после переменной — это «постфиксная форма»: </a:t>
            </a:r>
            <a:r>
              <a:rPr lang="ru-RU" dirty="0" err="1" smtClean="0"/>
              <a:t>counter++</a:t>
            </a:r>
            <a:r>
              <a:rPr lang="ru-RU" dirty="0" smtClean="0"/>
              <a:t>.</a:t>
            </a:r>
          </a:p>
          <a:p>
            <a:r>
              <a:rPr lang="ru-RU" dirty="0" smtClean="0"/>
              <a:t>«Префиксная форма» — это когда оператор идёт перед переменной: ++</a:t>
            </a:r>
            <a:r>
              <a:rPr lang="ru-RU" dirty="0" err="1" smtClean="0"/>
              <a:t>counter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ru-RU" dirty="0" smtClean="0"/>
              <a:t>Как мы знаем, все операторы возвращают значение. </a:t>
            </a:r>
          </a:p>
          <a:p>
            <a:pPr>
              <a:buNone/>
            </a:pPr>
            <a:r>
              <a:rPr lang="ru-RU" dirty="0" smtClean="0"/>
              <a:t>Операторы инкремента/декремента не исключение. </a:t>
            </a:r>
          </a:p>
          <a:p>
            <a:pPr>
              <a:buNone/>
            </a:pPr>
            <a:r>
              <a:rPr lang="ru-RU" dirty="0" smtClean="0"/>
              <a:t>Префиксная форма возвращает новое значение, в то время как постфиксная форма возвращает старое (до увеличения/уменьшения числа).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4429156" cy="246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3429000"/>
            <a:ext cx="4572032" cy="253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9289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Операторы сравнения</a:t>
            </a:r>
            <a:br>
              <a:rPr lang="ru-RU" b="1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Базовые операторы, математика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Поддерживаются следующие математические операторы:</a:t>
            </a:r>
          </a:p>
          <a:p>
            <a:r>
              <a:rPr lang="ru-RU" dirty="0" smtClean="0"/>
              <a:t>Сложение +,</a:t>
            </a:r>
          </a:p>
          <a:p>
            <a:r>
              <a:rPr lang="ru-RU" dirty="0" smtClean="0"/>
              <a:t>Вычитание -,</a:t>
            </a:r>
          </a:p>
          <a:p>
            <a:r>
              <a:rPr lang="ru-RU" dirty="0" smtClean="0"/>
              <a:t>Умножение *,</a:t>
            </a:r>
          </a:p>
          <a:p>
            <a:r>
              <a:rPr lang="ru-RU" dirty="0" smtClean="0"/>
              <a:t>Деление /,</a:t>
            </a:r>
          </a:p>
          <a:p>
            <a:r>
              <a:rPr lang="ru-RU" dirty="0" smtClean="0"/>
              <a:t>Взятие остатка от деления %,</a:t>
            </a:r>
          </a:p>
          <a:p>
            <a:r>
              <a:rPr lang="ru-RU" dirty="0" smtClean="0"/>
              <a:t>Возведение в степень **.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Многие операторы сравнения известны нам из математики.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они записываются так:</a:t>
            </a:r>
          </a:p>
          <a:p>
            <a:r>
              <a:rPr lang="ru-RU" b="1" dirty="0" smtClean="0"/>
              <a:t>Больше/меньше</a:t>
            </a:r>
            <a:r>
              <a:rPr lang="ru-RU" dirty="0" smtClean="0"/>
              <a:t>: </a:t>
            </a:r>
            <a:r>
              <a:rPr lang="ru-RU" dirty="0" err="1" smtClean="0"/>
              <a:t>a</a:t>
            </a:r>
            <a:r>
              <a:rPr lang="ru-RU" dirty="0" smtClean="0"/>
              <a:t> &gt; </a:t>
            </a:r>
            <a:r>
              <a:rPr lang="ru-RU" dirty="0" err="1" smtClean="0"/>
              <a:t>b</a:t>
            </a:r>
            <a:r>
              <a:rPr lang="ru-RU" dirty="0" smtClean="0"/>
              <a:t>, </a:t>
            </a:r>
            <a:r>
              <a:rPr lang="ru-RU" dirty="0" err="1" smtClean="0"/>
              <a:t>a</a:t>
            </a:r>
            <a:r>
              <a:rPr lang="ru-RU" dirty="0" smtClean="0"/>
              <a:t> &lt; 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Больше/меньше или равно</a:t>
            </a:r>
            <a:r>
              <a:rPr lang="ru-RU" dirty="0" smtClean="0"/>
              <a:t>: </a:t>
            </a:r>
            <a:r>
              <a:rPr lang="ru-RU" dirty="0" err="1" smtClean="0"/>
              <a:t>a</a:t>
            </a:r>
            <a:r>
              <a:rPr lang="ru-RU" dirty="0" smtClean="0"/>
              <a:t> &gt;= </a:t>
            </a:r>
            <a:r>
              <a:rPr lang="ru-RU" dirty="0" err="1" smtClean="0"/>
              <a:t>b</a:t>
            </a:r>
            <a:r>
              <a:rPr lang="ru-RU" dirty="0" smtClean="0"/>
              <a:t>, </a:t>
            </a:r>
            <a:r>
              <a:rPr lang="ru-RU" dirty="0" err="1" smtClean="0"/>
              <a:t>a</a:t>
            </a:r>
            <a:r>
              <a:rPr lang="ru-RU" dirty="0" smtClean="0"/>
              <a:t> &lt;= 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Равно</a:t>
            </a:r>
            <a:r>
              <a:rPr lang="ru-RU" dirty="0" smtClean="0"/>
              <a:t>: </a:t>
            </a:r>
            <a:r>
              <a:rPr lang="ru-RU" dirty="0" err="1" smtClean="0"/>
              <a:t>a</a:t>
            </a:r>
            <a:r>
              <a:rPr lang="ru-RU" dirty="0" smtClean="0"/>
              <a:t> == </a:t>
            </a:r>
            <a:r>
              <a:rPr lang="ru-RU" dirty="0" err="1" smtClean="0"/>
              <a:t>b</a:t>
            </a:r>
            <a:r>
              <a:rPr lang="ru-RU" dirty="0" smtClean="0"/>
              <a:t>. Обратите внимание, для сравнения используется двойной знак равенства ==. Один знак равенства </a:t>
            </a:r>
            <a:r>
              <a:rPr lang="ru-RU" dirty="0" err="1" smtClean="0"/>
              <a:t>a</a:t>
            </a:r>
            <a:r>
              <a:rPr lang="ru-RU" dirty="0" smtClean="0"/>
              <a:t> = </a:t>
            </a:r>
            <a:r>
              <a:rPr lang="ru-RU" dirty="0" err="1" smtClean="0"/>
              <a:t>b</a:t>
            </a:r>
            <a:r>
              <a:rPr lang="ru-RU" dirty="0" smtClean="0"/>
              <a:t> означал бы присваивание.</a:t>
            </a:r>
          </a:p>
          <a:p>
            <a:r>
              <a:rPr lang="ru-RU" b="1" dirty="0" smtClean="0"/>
              <a:t>Не равно</a:t>
            </a:r>
            <a:r>
              <a:rPr lang="ru-RU" dirty="0" smtClean="0"/>
              <a:t>. В математике обозначается символом ≠, но в </a:t>
            </a:r>
            <a:r>
              <a:rPr lang="ru-RU" dirty="0" err="1" smtClean="0"/>
              <a:t>JavaScript</a:t>
            </a:r>
            <a:r>
              <a:rPr lang="ru-RU" dirty="0" smtClean="0"/>
              <a:t> записывается как </a:t>
            </a:r>
            <a:r>
              <a:rPr lang="ru-RU" dirty="0" err="1" smtClean="0"/>
              <a:t>a</a:t>
            </a:r>
            <a:r>
              <a:rPr lang="ru-RU" dirty="0" smtClean="0"/>
              <a:t> != 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Результат сравнения имеет логический тип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Все операторы сравнения возвращают значение логического типа:</a:t>
            </a:r>
          </a:p>
          <a:p>
            <a:r>
              <a:rPr lang="ru-RU" b="1" dirty="0" err="1" smtClean="0"/>
              <a:t>true</a:t>
            </a:r>
            <a:r>
              <a:rPr lang="ru-RU" dirty="0" smtClean="0"/>
              <a:t> – означает «да», «верно», «истина».</a:t>
            </a:r>
          </a:p>
          <a:p>
            <a:r>
              <a:rPr lang="ru-RU" b="1" dirty="0" err="1" smtClean="0"/>
              <a:t>false</a:t>
            </a:r>
            <a:r>
              <a:rPr lang="ru-RU" dirty="0" smtClean="0"/>
              <a:t> – означает «нет», «неверно», «ложь».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071942"/>
            <a:ext cx="613124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Сравнение строк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8868"/>
            <a:ext cx="9001156" cy="229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Используется кодировка </a:t>
            </a:r>
            <a:r>
              <a:rPr lang="ru-RU" b="1" dirty="0" err="1" smtClean="0"/>
              <a:t>Unicode</a:t>
            </a:r>
            <a:r>
              <a:rPr lang="ru-RU" b="1" dirty="0" smtClean="0"/>
              <a:t>, а не настоящий алфавит</a:t>
            </a:r>
            <a:endParaRPr lang="ru-RU" dirty="0" smtClean="0"/>
          </a:p>
          <a:p>
            <a:r>
              <a:rPr lang="ru-RU" dirty="0" smtClean="0"/>
              <a:t>Приведённый выше алгоритм сравнения похож на алгоритм, используемый в словарях и телефонных книгах, но между ними есть и различия.</a:t>
            </a:r>
          </a:p>
          <a:p>
            <a:r>
              <a:rPr lang="ru-RU" dirty="0" smtClean="0"/>
              <a:t>Например, в </a:t>
            </a:r>
            <a:r>
              <a:rPr lang="ru-RU" dirty="0" err="1" smtClean="0"/>
              <a:t>JavaScript</a:t>
            </a:r>
            <a:r>
              <a:rPr lang="ru-RU" dirty="0" smtClean="0"/>
              <a:t> имеет значение регистр символов. Заглавная буква "A" не равна строчной "</a:t>
            </a:r>
            <a:r>
              <a:rPr lang="ru-RU" dirty="0" err="1" smtClean="0"/>
              <a:t>a</a:t>
            </a:r>
            <a:r>
              <a:rPr lang="ru-RU" dirty="0" smtClean="0"/>
              <a:t>". Какая же из них больше? Строчная "</a:t>
            </a:r>
            <a:r>
              <a:rPr lang="ru-RU" dirty="0" err="1" smtClean="0"/>
              <a:t>a</a:t>
            </a:r>
            <a:r>
              <a:rPr lang="ru-RU" dirty="0" smtClean="0"/>
              <a:t>". Почему? Потому что строчные буквы имеют больший код во внутренней таблице кодирования, которую использует </a:t>
            </a:r>
            <a:r>
              <a:rPr lang="ru-RU" dirty="0" err="1" smtClean="0"/>
              <a:t>JavaScript</a:t>
            </a:r>
            <a:r>
              <a:rPr lang="ru-RU" dirty="0" smtClean="0"/>
              <a:t> (</a:t>
            </a:r>
            <a:r>
              <a:rPr lang="ru-RU" dirty="0" err="1" smtClean="0"/>
              <a:t>Unicode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Сравнение разных типов</a:t>
            </a:r>
            <a:endParaRPr lang="ru-RU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9144000" cy="116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2643182"/>
            <a:ext cx="8229600" cy="348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Логическое значение true становится 1, а false – 0.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857628"/>
            <a:ext cx="757703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Забавное следствие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Возможна следующая ситуация:</a:t>
            </a:r>
          </a:p>
          <a:p>
            <a:r>
              <a:rPr lang="ru-RU" dirty="0" smtClean="0"/>
              <a:t>Два значения равны.</a:t>
            </a:r>
          </a:p>
          <a:p>
            <a:r>
              <a:rPr lang="ru-RU" dirty="0" smtClean="0"/>
              <a:t>Одно из них </a:t>
            </a:r>
            <a:r>
              <a:rPr lang="ru-RU" dirty="0" err="1" smtClean="0"/>
              <a:t>true</a:t>
            </a:r>
            <a:r>
              <a:rPr lang="ru-RU" dirty="0" smtClean="0"/>
              <a:t> как логическое значение, другое – 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000372"/>
            <a:ext cx="648484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Строгое сравнение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обычного сравнения == может вызывать проблемы. Например, оно не отличает 0 от </a:t>
            </a:r>
            <a:r>
              <a:rPr lang="ru-RU" dirty="0" err="1" smtClean="0"/>
              <a:t>false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 же проблема с пустой строкой: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214686"/>
            <a:ext cx="6786610" cy="107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5143512"/>
            <a:ext cx="653181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происходит из-за того, что операнды разных типов преобразуются оператором == к числу. В итоге, и пустая строка, и </a:t>
            </a:r>
            <a:r>
              <a:rPr lang="ru-RU" dirty="0" err="1" smtClean="0"/>
              <a:t>false</a:t>
            </a:r>
            <a:r>
              <a:rPr lang="ru-RU" dirty="0" smtClean="0"/>
              <a:t> становятся нулём.</a:t>
            </a:r>
          </a:p>
          <a:p>
            <a:r>
              <a:rPr lang="ru-RU" dirty="0" smtClean="0"/>
              <a:t>Как же тогда отличать 0 от </a:t>
            </a:r>
            <a:r>
              <a:rPr lang="ru-RU" dirty="0" err="1" smtClean="0"/>
              <a:t>false</a:t>
            </a:r>
            <a:r>
              <a:rPr lang="ru-RU" dirty="0" smtClean="0"/>
              <a:t>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Оператор строгого равенства === проверяет равенство без приведения типов.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357718"/>
          </a:xfrm>
        </p:spPr>
        <p:txBody>
          <a:bodyPr>
            <a:normAutofit/>
          </a:bodyPr>
          <a:lstStyle/>
          <a:p>
            <a:r>
              <a:rPr lang="ru-RU" dirty="0" smtClean="0"/>
              <a:t>Другими словами, если </a:t>
            </a:r>
            <a:r>
              <a:rPr lang="ru-RU" dirty="0" err="1" smtClean="0"/>
              <a:t>a</a:t>
            </a:r>
            <a:r>
              <a:rPr lang="ru-RU" dirty="0" smtClean="0"/>
              <a:t> и </a:t>
            </a:r>
            <a:r>
              <a:rPr lang="ru-RU" dirty="0" err="1" smtClean="0"/>
              <a:t>b</a:t>
            </a:r>
            <a:r>
              <a:rPr lang="ru-RU" dirty="0" smtClean="0"/>
              <a:t> имеют разные типы, то проверка </a:t>
            </a:r>
            <a:r>
              <a:rPr lang="ru-RU" dirty="0" err="1" smtClean="0"/>
              <a:t>a</a:t>
            </a:r>
            <a:r>
              <a:rPr lang="ru-RU" dirty="0" smtClean="0"/>
              <a:t> === </a:t>
            </a:r>
            <a:r>
              <a:rPr lang="ru-RU" dirty="0" err="1" smtClean="0"/>
              <a:t>b</a:t>
            </a:r>
            <a:r>
              <a:rPr lang="ru-RU" dirty="0" smtClean="0"/>
              <a:t> немедленно возвращает </a:t>
            </a:r>
            <a:r>
              <a:rPr lang="ru-RU" dirty="0" err="1" smtClean="0"/>
              <a:t>false</a:t>
            </a:r>
            <a:r>
              <a:rPr lang="ru-RU" dirty="0" smtClean="0"/>
              <a:t> без попытки их преобразования.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Ещё есть оператор строгого неравенства !==, аналогичный !=.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8"/>
            <a:ext cx="908472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Сравнение с </a:t>
            </a:r>
            <a:r>
              <a:rPr lang="ru-RU" b="1" dirty="0" err="1" smtClean="0"/>
              <a:t>null</a:t>
            </a:r>
            <a:r>
              <a:rPr lang="ru-RU" b="1" dirty="0" smtClean="0"/>
              <a:t> и </a:t>
            </a:r>
            <a:r>
              <a:rPr lang="ru-RU" b="1" dirty="0" err="1" smtClean="0"/>
              <a:t>undefined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Поведение </a:t>
            </a:r>
            <a:r>
              <a:rPr lang="ru-RU" dirty="0" err="1" smtClean="0"/>
              <a:t>null</a:t>
            </a:r>
            <a:r>
              <a:rPr lang="ru-RU" dirty="0" smtClean="0"/>
              <a:t> и </a:t>
            </a:r>
            <a:r>
              <a:rPr lang="ru-RU" dirty="0" err="1" smtClean="0"/>
              <a:t>undefined</a:t>
            </a:r>
            <a:r>
              <a:rPr lang="ru-RU" dirty="0" smtClean="0"/>
              <a:t> при сравнении с другими значениями — особое:</a:t>
            </a:r>
          </a:p>
          <a:p>
            <a:r>
              <a:rPr lang="ru-RU" dirty="0" smtClean="0"/>
              <a:t>При строгом равенстве </a:t>
            </a:r>
            <a:r>
              <a:rPr lang="ru-RU" dirty="0" err="1" smtClean="0"/>
              <a:t>===Эти</a:t>
            </a:r>
            <a:r>
              <a:rPr lang="ru-RU" dirty="0" smtClean="0"/>
              <a:t> значения различны, так как различны их типы.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357694"/>
            <a:ext cx="824784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Взятие остатка %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взятия остатка %, несмотря на обозначение, никакого отношения к процентам не имеет.</a:t>
            </a:r>
          </a:p>
          <a:p>
            <a:r>
              <a:rPr lang="ru-RU" dirty="0" smtClean="0"/>
              <a:t>Результат </a:t>
            </a:r>
            <a:r>
              <a:rPr lang="ru-RU" dirty="0" err="1" smtClean="0"/>
              <a:t>a</a:t>
            </a:r>
            <a:r>
              <a:rPr lang="ru-RU" dirty="0" smtClean="0"/>
              <a:t> % </a:t>
            </a:r>
            <a:r>
              <a:rPr lang="ru-RU" dirty="0" err="1" smtClean="0"/>
              <a:t>b</a:t>
            </a:r>
            <a:r>
              <a:rPr lang="ru-RU" dirty="0" smtClean="0"/>
              <a:t> – это </a:t>
            </a:r>
            <a:r>
              <a:rPr lang="ru-RU" dirty="0" smtClean="0">
                <a:hlinkClick r:id="rId2"/>
              </a:rPr>
              <a:t>остаток</a:t>
            </a:r>
            <a:r>
              <a:rPr lang="ru-RU" dirty="0" smtClean="0"/>
              <a:t> от целочисленного деления </a:t>
            </a:r>
            <a:r>
              <a:rPr lang="ru-RU" dirty="0" err="1" smtClean="0"/>
              <a:t>a</a:t>
            </a:r>
            <a:r>
              <a:rPr lang="ru-RU" dirty="0" smtClean="0"/>
              <a:t> на 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57694"/>
            <a:ext cx="91534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При нестрогом равенстве </a:t>
            </a:r>
            <a:r>
              <a:rPr lang="ru-RU" dirty="0" err="1" smtClean="0"/>
              <a:t>==Эти</a:t>
            </a:r>
            <a:r>
              <a:rPr lang="ru-RU" dirty="0" smtClean="0"/>
              <a:t> значения равны друг другу и не равны никаким другим значениям. Это специальное правило языка.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использовании математических операторов и других операторов сравнения &lt; &gt; &lt;= &gt;</a:t>
            </a:r>
            <a:r>
              <a:rPr lang="ru-RU" dirty="0" err="1" smtClean="0"/>
              <a:t>=Значения</a:t>
            </a:r>
            <a:r>
              <a:rPr lang="ru-RU" dirty="0" smtClean="0"/>
              <a:t> </a:t>
            </a:r>
            <a:r>
              <a:rPr lang="ru-RU" dirty="0" err="1" smtClean="0"/>
              <a:t>null</a:t>
            </a:r>
            <a:r>
              <a:rPr lang="ru-RU" dirty="0" smtClean="0"/>
              <a:t>/</a:t>
            </a:r>
            <a:r>
              <a:rPr lang="ru-RU" dirty="0" err="1" smtClean="0"/>
              <a:t>undefined</a:t>
            </a:r>
            <a:r>
              <a:rPr lang="ru-RU" dirty="0" smtClean="0"/>
              <a:t> преобразуются к числам: </a:t>
            </a:r>
            <a:r>
              <a:rPr lang="ru-RU" dirty="0" err="1" smtClean="0"/>
              <a:t>null</a:t>
            </a:r>
            <a:r>
              <a:rPr lang="ru-RU" dirty="0" smtClean="0"/>
              <a:t> становится 0, а </a:t>
            </a:r>
            <a:r>
              <a:rPr lang="ru-RU" dirty="0" err="1" smtClean="0"/>
              <a:t>undefined</a:t>
            </a:r>
            <a:r>
              <a:rPr lang="ru-RU" dirty="0" smtClean="0"/>
              <a:t> – </a:t>
            </a:r>
            <a:r>
              <a:rPr lang="ru-RU" dirty="0" err="1" smtClean="0"/>
              <a:t>NaN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714620"/>
            <a:ext cx="6072216" cy="95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https://github.com/schoolteacherMP/lecture_18_JS/blob/main/tasks.md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Возведение в степень **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выражении </a:t>
            </a:r>
            <a:r>
              <a:rPr lang="ru-RU" dirty="0" err="1" smtClean="0"/>
              <a:t>a</a:t>
            </a:r>
            <a:r>
              <a:rPr lang="ru-RU" dirty="0" smtClean="0"/>
              <a:t> ** </a:t>
            </a:r>
            <a:r>
              <a:rPr lang="ru-RU" dirty="0" err="1" smtClean="0"/>
              <a:t>b</a:t>
            </a:r>
            <a:r>
              <a:rPr lang="ru-RU" dirty="0" smtClean="0"/>
              <a:t> оператор возведения в степень умножает </a:t>
            </a:r>
            <a:r>
              <a:rPr lang="ru-RU" dirty="0" err="1" smtClean="0"/>
              <a:t>a</a:t>
            </a:r>
            <a:r>
              <a:rPr lang="ru-RU" dirty="0" smtClean="0"/>
              <a:t> на само себя </a:t>
            </a:r>
            <a:r>
              <a:rPr lang="ru-RU" dirty="0" err="1" smtClean="0"/>
              <a:t>b</a:t>
            </a:r>
            <a:r>
              <a:rPr lang="ru-RU" dirty="0" smtClean="0"/>
              <a:t> раз.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6058"/>
            <a:ext cx="9144000" cy="178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Сложение строк при помощи </a:t>
            </a:r>
            <a:r>
              <a:rPr lang="en-US" b="1" dirty="0" smtClean="0"/>
              <a:t>“</a:t>
            </a:r>
            <a:r>
              <a:rPr lang="ru-RU" b="1" dirty="0" smtClean="0"/>
              <a:t>+</a:t>
            </a:r>
            <a:r>
              <a:rPr lang="en-US" b="1" dirty="0" smtClean="0"/>
              <a:t>”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при помощи плюса '+' складывают числа.</a:t>
            </a:r>
          </a:p>
          <a:p>
            <a:r>
              <a:rPr lang="ru-RU" dirty="0" smtClean="0"/>
              <a:t>Но если бинарный оператор '+' применить к строкам, то он их объединяет в одну: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14818"/>
            <a:ext cx="8858280" cy="258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ru-RU" dirty="0" smtClean="0"/>
              <a:t>Обратите внимание, если хотя бы один операнд является строкой, то второй будет также преобразован в строку.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571612"/>
            <a:ext cx="5572164" cy="142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143248"/>
            <a:ext cx="7185478" cy="81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73" y="5286388"/>
            <a:ext cx="911602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Приведение к числу, унарный 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 + существует в двух формах: бинарной, которую мы использовали выше, и унарной.</a:t>
            </a:r>
          </a:p>
          <a:p>
            <a:r>
              <a:rPr lang="ru-RU" b="1" dirty="0" smtClean="0"/>
              <a:t>Унарный</a:t>
            </a:r>
            <a:r>
              <a:rPr lang="ru-RU" dirty="0" smtClean="0"/>
              <a:t>, то есть применённый к одному значению, плюс + ничего не делает с числами. Но если операнд не число, унарный плюс преобразует его в число.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 самом деле это то же самое, что и </a:t>
            </a:r>
            <a:r>
              <a:rPr lang="ru-RU" dirty="0" err="1" smtClean="0"/>
              <a:t>Number</a:t>
            </a:r>
            <a:r>
              <a:rPr lang="ru-RU" dirty="0" smtClean="0"/>
              <a:t>(...), только короче.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8643998" cy="530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Необходимость преобразовывать строки в числа возникает очень часто. Например, обычно значения полей HTML-формы — это строки. А что, если их нужно, к примеру, сложить?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20"/>
            <a:ext cx="9144000" cy="359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357</Words>
  <Application>Microsoft Office PowerPoint</Application>
  <PresentationFormat>Экран (4:3)</PresentationFormat>
  <Paragraphs>85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Основы JS</vt:lpstr>
      <vt:lpstr>Базовые операторы, математика </vt:lpstr>
      <vt:lpstr>Взятие остатка %</vt:lpstr>
      <vt:lpstr>Возведение в степень **</vt:lpstr>
      <vt:lpstr>Сложение строк при помощи “+”</vt:lpstr>
      <vt:lpstr>Слайд 6</vt:lpstr>
      <vt:lpstr>Приведение к числу, унарный +</vt:lpstr>
      <vt:lpstr>На самом деле это то же самое, что и Number(...), только короче. </vt:lpstr>
      <vt:lpstr>Слайд 9</vt:lpstr>
      <vt:lpstr>Слайд 10</vt:lpstr>
      <vt:lpstr>Приоритет операторов</vt:lpstr>
      <vt:lpstr>Слайд 12</vt:lpstr>
      <vt:lpstr>Сокращённая арифметика с присваиванием</vt:lpstr>
      <vt:lpstr>Инкремент/декремент</vt:lpstr>
      <vt:lpstr>Слайд 15</vt:lpstr>
      <vt:lpstr>Операторы ++ и -- могут быть расположены не только после, но и до переменной. </vt:lpstr>
      <vt:lpstr>Слайд 17</vt:lpstr>
      <vt:lpstr>Слайд 18</vt:lpstr>
      <vt:lpstr>Операторы сравнения </vt:lpstr>
      <vt:lpstr>Слайд 20</vt:lpstr>
      <vt:lpstr>Результат сравнения имеет логический тип</vt:lpstr>
      <vt:lpstr>Сравнение строк</vt:lpstr>
      <vt:lpstr>Слайд 23</vt:lpstr>
      <vt:lpstr>Сравнение разных типов</vt:lpstr>
      <vt:lpstr>Слайд 25</vt:lpstr>
      <vt:lpstr>Строгое сравнение</vt:lpstr>
      <vt:lpstr>Слайд 27</vt:lpstr>
      <vt:lpstr>Оператор строгого равенства === проверяет равенство без приведения типов.</vt:lpstr>
      <vt:lpstr>Сравнение с null и undefined</vt:lpstr>
      <vt:lpstr>Слайд 30</vt:lpstr>
      <vt:lpstr>Задачи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207</cp:revision>
  <dcterms:created xsi:type="dcterms:W3CDTF">2022-09-13T09:58:51Z</dcterms:created>
  <dcterms:modified xsi:type="dcterms:W3CDTF">2023-01-11T08:22:22Z</dcterms:modified>
</cp:coreProperties>
</file>