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57" r:id="rId4"/>
    <p:sldId id="293" r:id="rId5"/>
    <p:sldId id="295" r:id="rId6"/>
    <p:sldId id="296" r:id="rId7"/>
    <p:sldId id="298" r:id="rId8"/>
    <p:sldId id="297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Условное ветвление: </a:t>
            </a:r>
            <a:r>
              <a:rPr lang="en-US" sz="3200" b="1" dirty="0" smtClean="0"/>
              <a:t>if, '?‘</a:t>
            </a:r>
          </a:p>
          <a:p>
            <a:endParaRPr lang="ru-RU" sz="3200" dirty="0" smtClean="0"/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нам нужно выполнить различные действия в зависимости от условий.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«</a:t>
            </a:r>
            <a:r>
              <a:rPr lang="en-US" dirty="0" smtClean="0"/>
              <a:t>if»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(...) вычисляет условие в скобках и, если результат </a:t>
            </a:r>
            <a:r>
              <a:rPr lang="ru-RU" dirty="0" err="1" smtClean="0"/>
              <a:t>true</a:t>
            </a:r>
            <a:r>
              <a:rPr lang="ru-RU" dirty="0" smtClean="0"/>
              <a:t>, то выполняет блок кода.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(условие) 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{ инструкция 1 } 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57826"/>
            <a:ext cx="9144000" cy="96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к логическому типу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 (…) вычисляет выражение в скобках и преобразует результат к логическому типу.</a:t>
            </a:r>
          </a:p>
          <a:p>
            <a:pPr>
              <a:buNone/>
            </a:pPr>
            <a:r>
              <a:rPr lang="ru-RU" b="1" dirty="0" smtClean="0"/>
              <a:t>Блок «</a:t>
            </a:r>
            <a:r>
              <a:rPr lang="en-US" b="1" dirty="0" smtClean="0"/>
              <a:t>else»</a:t>
            </a:r>
            <a:endParaRPr lang="ru-RU" b="1" dirty="0" smtClean="0"/>
          </a:p>
          <a:p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 может содержать необязательный блок «</a:t>
            </a:r>
            <a:r>
              <a:rPr lang="ru-RU" dirty="0" err="1" smtClean="0"/>
              <a:t>else</a:t>
            </a:r>
            <a:r>
              <a:rPr lang="ru-RU" dirty="0" smtClean="0"/>
              <a:t>» («иначе»). Он выполняется, когда условие ложно.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374" y="2285992"/>
            <a:ext cx="876262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Несколько условий: «</a:t>
            </a:r>
            <a:r>
              <a:rPr lang="en-US" b="1" dirty="0" smtClean="0"/>
              <a:t>else if»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нужно проверить несколько вариантов условия. Для этого используется блок </a:t>
            </a:r>
            <a:r>
              <a:rPr lang="ru-RU" dirty="0" err="1" smtClean="0"/>
              <a:t>else</a:t>
            </a: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" y="3500438"/>
            <a:ext cx="900271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Условный оператор „?“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нам нужно определить переменную в зависимости от условия.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857496"/>
            <a:ext cx="609171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Так называемый «условный» оператор «вопросительный знак» позволяет нам сделать это более коротким и простым способом.</a:t>
            </a:r>
          </a:p>
          <a:p>
            <a:r>
              <a:rPr lang="ru-RU" dirty="0" smtClean="0"/>
              <a:t>Оператор представлен знаком вопроса ?. Его также называют «тернарный», так как этот оператор, единственный в своём роде, имеет три аргумента.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86322"/>
            <a:ext cx="838682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https://github.com/schoolteacherMP/lecture_18-19_JS_comparison_operators/blob/main/tasks19.md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90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Основы JS</vt:lpstr>
      <vt:lpstr>Слайд 2</vt:lpstr>
      <vt:lpstr>Инструкция «if»</vt:lpstr>
      <vt:lpstr>Преобразование к логическому типу</vt:lpstr>
      <vt:lpstr>Слайд 5</vt:lpstr>
      <vt:lpstr>Несколько условий: «else if»</vt:lpstr>
      <vt:lpstr>Условный оператор „?“</vt:lpstr>
      <vt:lpstr>Слайд 8</vt:lpstr>
      <vt:lpstr>Практика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240</cp:revision>
  <dcterms:created xsi:type="dcterms:W3CDTF">2022-09-13T09:58:51Z</dcterms:created>
  <dcterms:modified xsi:type="dcterms:W3CDTF">2023-04-11T08:59:23Z</dcterms:modified>
</cp:coreProperties>
</file>