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2" r:id="rId3"/>
    <p:sldId id="257" r:id="rId4"/>
    <p:sldId id="293" r:id="rId5"/>
    <p:sldId id="295" r:id="rId6"/>
    <p:sldId id="296" r:id="rId7"/>
    <p:sldId id="298" r:id="rId8"/>
    <p:sldId id="297" r:id="rId9"/>
    <p:sldId id="263" r:id="rId10"/>
    <p:sldId id="272" r:id="rId11"/>
    <p:sldId id="282" r:id="rId12"/>
    <p:sldId id="273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8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0" r:id="rId29"/>
    <p:sldId id="29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19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b="1" dirty="0" smtClean="0"/>
              <a:t>Условное ветвление: </a:t>
            </a:r>
            <a:r>
              <a:rPr lang="en-US" sz="3200" b="1" dirty="0" smtClean="0"/>
              <a:t>if, '?‘</a:t>
            </a:r>
          </a:p>
          <a:p>
            <a:r>
              <a:rPr lang="ru-RU" sz="3200" b="1" dirty="0" smtClean="0"/>
              <a:t>Логические операторы</a:t>
            </a:r>
          </a:p>
          <a:p>
            <a:endParaRPr lang="ru-RU" sz="3200" dirty="0" smtClean="0"/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Логические операторы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JavaScript</a:t>
            </a:r>
            <a:r>
              <a:rPr lang="ru-RU" dirty="0" smtClean="0"/>
              <a:t> поддерживает три логических оператора: || (ИЛИ), &amp;&amp; (И) </a:t>
            </a:r>
            <a:r>
              <a:rPr lang="ru-RU" dirty="0" err="1" smtClean="0"/>
              <a:t>и</a:t>
            </a:r>
            <a:r>
              <a:rPr lang="ru-RU" dirty="0" smtClean="0"/>
              <a:t> ! (НЕ), которые очень часто используются в условных конструкциях, например </a:t>
            </a:r>
            <a:r>
              <a:rPr lang="ru-RU" dirty="0" err="1" smtClean="0"/>
              <a:t>if</a:t>
            </a:r>
            <a:r>
              <a:rPr lang="ru-RU" dirty="0" smtClean="0"/>
              <a:t>, </a:t>
            </a:r>
            <a:r>
              <a:rPr lang="ru-RU" dirty="0" err="1" smtClean="0"/>
              <a:t>while</a:t>
            </a:r>
            <a:r>
              <a:rPr lang="ru-RU" dirty="0" smtClean="0"/>
              <a:t> или </a:t>
            </a:r>
            <a:r>
              <a:rPr lang="ru-RU" dirty="0" err="1" smtClean="0"/>
              <a:t>for</a:t>
            </a:r>
            <a:r>
              <a:rPr lang="ru-RU" dirty="0" smtClean="0"/>
              <a:t>. Благодаря логическим операторам можно объединять два выражения в одно более сложное.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Из этой таблицы видно, что результатом работы оператора ИЛИ || будет </a:t>
            </a:r>
            <a:r>
              <a:rPr lang="ru-RU" dirty="0" err="1" smtClean="0"/>
              <a:t>false</a:t>
            </a:r>
            <a:r>
              <a:rPr lang="ru-RU" dirty="0" smtClean="0"/>
              <a:t>, только если оба его операнда – </a:t>
            </a:r>
            <a:r>
              <a:rPr lang="ru-RU" dirty="0" err="1" smtClean="0"/>
              <a:t>false</a:t>
            </a:r>
            <a:r>
              <a:rPr lang="ru-RU" dirty="0" smtClean="0"/>
              <a:t>; результатом оператора И &amp;&amp; будет </a:t>
            </a:r>
            <a:r>
              <a:rPr lang="ru-RU" dirty="0" err="1" smtClean="0"/>
              <a:t>true</a:t>
            </a:r>
            <a:r>
              <a:rPr lang="ru-RU" dirty="0" smtClean="0"/>
              <a:t>, только если оба из его операндов – </a:t>
            </a:r>
            <a:r>
              <a:rPr lang="ru-RU" dirty="0" err="1" smtClean="0"/>
              <a:t>true</a:t>
            </a:r>
            <a:r>
              <a:rPr lang="ru-RU" dirty="0" smtClean="0"/>
              <a:t>. </a:t>
            </a:r>
            <a:endParaRPr lang="ru-RU" smtClean="0"/>
          </a:p>
          <a:p>
            <a:pPr>
              <a:buNone/>
            </a:pPr>
            <a:r>
              <a:rPr lang="ru-RU" smtClean="0"/>
              <a:t>Оператор </a:t>
            </a:r>
            <a:r>
              <a:rPr lang="ru-RU" dirty="0" smtClean="0"/>
              <a:t>НЕ ! прост – он получает один операнд и возвращает обратное значение.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74" y="142852"/>
            <a:ext cx="9074826" cy="237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Ложными (</a:t>
            </a:r>
            <a:r>
              <a:rPr lang="ru-RU" dirty="0" err="1" smtClean="0"/>
              <a:t>false</a:t>
            </a:r>
            <a:r>
              <a:rPr lang="ru-RU" dirty="0" smtClean="0"/>
              <a:t>) значениями являются </a:t>
            </a:r>
            <a:r>
              <a:rPr lang="ru-RU" dirty="0" err="1" smtClean="0"/>
              <a:t>false</a:t>
            </a:r>
            <a:r>
              <a:rPr lang="ru-RU" dirty="0" smtClean="0"/>
              <a:t>, </a:t>
            </a:r>
            <a:r>
              <a:rPr lang="ru-RU" dirty="0" err="1" smtClean="0"/>
              <a:t>null</a:t>
            </a:r>
            <a:r>
              <a:rPr lang="ru-RU" dirty="0" smtClean="0"/>
              <a:t>, </a:t>
            </a:r>
            <a:r>
              <a:rPr lang="ru-RU" dirty="0" err="1" smtClean="0"/>
              <a:t>undefined</a:t>
            </a:r>
            <a:r>
              <a:rPr lang="ru-RU" dirty="0" smtClean="0"/>
              <a:t>, 0, –0, </a:t>
            </a:r>
            <a:r>
              <a:rPr lang="ru-RU" dirty="0" err="1" smtClean="0"/>
              <a:t>NaN</a:t>
            </a:r>
            <a:r>
              <a:rPr lang="ru-RU" dirty="0" smtClean="0"/>
              <a:t> и "" (</a:t>
            </a:r>
            <a:r>
              <a:rPr lang="ru-RU" dirty="0" err="1" smtClean="0"/>
              <a:t>пустя</a:t>
            </a:r>
            <a:r>
              <a:rPr lang="ru-RU" dirty="0" smtClean="0"/>
              <a:t> строка). </a:t>
            </a:r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 smtClean="0"/>
              <a:t>другие значения, включая все объекты, являются истинными (</a:t>
            </a:r>
            <a:r>
              <a:rPr lang="ru-RU" dirty="0" err="1" smtClean="0"/>
              <a:t>true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|| (ИЛИ)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«ИЛИ» выглядит как двойной символ вертикальной черты: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071810"/>
            <a:ext cx="5348316" cy="125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ru-RU" dirty="0" smtClean="0"/>
              <a:t>Традиционно в программировании ИЛИ предназначено только для манипулирования булевыми значениями: в случае, если какой-либо из аргументов </a:t>
            </a:r>
            <a:r>
              <a:rPr lang="ru-RU" dirty="0" err="1" smtClean="0"/>
              <a:t>true</a:t>
            </a:r>
            <a:r>
              <a:rPr lang="ru-RU" dirty="0" smtClean="0"/>
              <a:t>, он вернёт </a:t>
            </a:r>
            <a:r>
              <a:rPr lang="ru-RU" dirty="0" err="1" smtClean="0"/>
              <a:t>true</a:t>
            </a:r>
            <a:r>
              <a:rPr lang="ru-RU" dirty="0" smtClean="0"/>
              <a:t>, в противоположной ситуации возвращается 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как мы увидим далее, этот оператор работает несколько иным образом. Но давайте сперва посмотрим, что происходит с булевыми значениями.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Существует всего четыре возможные логические комбинации: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9144000" cy="290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Обычно оператор || используется в </a:t>
            </a:r>
            <a:r>
              <a:rPr lang="ru-RU" dirty="0" err="1" smtClean="0"/>
              <a:t>if</a:t>
            </a:r>
            <a:r>
              <a:rPr lang="ru-RU" dirty="0" smtClean="0"/>
              <a:t> для проверки истинности любого из заданных условий.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579688"/>
            <a:ext cx="8039843" cy="32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ИЛИ "||"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находит первое истинное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выше логика соответствует традиционной. Теперь давайте поработаем с «дополнительными» возможностями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Оператор || выполняет следующие действия:</a:t>
            </a:r>
          </a:p>
          <a:p>
            <a:r>
              <a:rPr lang="ru-RU" dirty="0" smtClean="0"/>
              <a:t>Вычисляет операнды слева направо.</a:t>
            </a:r>
          </a:p>
          <a:p>
            <a:r>
              <a:rPr lang="ru-RU" dirty="0" smtClean="0"/>
              <a:t>Каждый операнд конвертирует в логическое значение. Если результат </a:t>
            </a:r>
            <a:r>
              <a:rPr lang="ru-RU" dirty="0" err="1" smtClean="0"/>
              <a:t>true</a:t>
            </a:r>
            <a:r>
              <a:rPr lang="ru-RU" dirty="0" smtClean="0"/>
              <a:t>, останавливается и возвращает исходное значение этого операнда.</a:t>
            </a:r>
          </a:p>
          <a:p>
            <a:r>
              <a:rPr lang="ru-RU" dirty="0" smtClean="0"/>
              <a:t>Если все операнды являются ложными (</a:t>
            </a:r>
            <a:r>
              <a:rPr lang="ru-RU" dirty="0" err="1" smtClean="0"/>
              <a:t>false</a:t>
            </a:r>
            <a:r>
              <a:rPr lang="ru-RU" dirty="0" smtClean="0"/>
              <a:t>), возвращает последний из них.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876901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Получение первого истинного значения из списка переменных или выражений.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17" y="2527300"/>
            <a:ext cx="9133186" cy="225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нам нужно выполнить различные действия в зависимости от условий.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Логическое И (&amp;&amp;)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И пишется как два амперсанда &amp;&amp;: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786058"/>
            <a:ext cx="4853013" cy="117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В традиционном программировании И возвращает </a:t>
            </a:r>
            <a:r>
              <a:rPr lang="ru-RU" dirty="0" err="1" smtClean="0"/>
              <a:t>true</a:t>
            </a:r>
            <a:r>
              <a:rPr lang="ru-RU" dirty="0" smtClean="0"/>
              <a:t>, если оба аргумента истинны, а иначе – </a:t>
            </a:r>
            <a:r>
              <a:rPr lang="ru-RU" dirty="0" err="1" smtClean="0"/>
              <a:t>false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57430"/>
            <a:ext cx="8588146" cy="275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 «&amp;&amp;» находит первое ложное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Оператор &amp;&amp; выполняет следующие действия:</a:t>
            </a:r>
          </a:p>
          <a:p>
            <a:r>
              <a:rPr lang="ru-RU" dirty="0" smtClean="0"/>
              <a:t>Вычисляет операнды слева направо.</a:t>
            </a:r>
          </a:p>
          <a:p>
            <a:r>
              <a:rPr lang="ru-RU" dirty="0" smtClean="0"/>
              <a:t>Каждый операнд преобразует в логическое значение. Если результат </a:t>
            </a:r>
            <a:r>
              <a:rPr lang="ru-RU" dirty="0" err="1" smtClean="0"/>
              <a:t>false</a:t>
            </a:r>
            <a:r>
              <a:rPr lang="ru-RU" dirty="0" smtClean="0"/>
              <a:t>, останавливается и возвращает исходное значение этого операнда.</a:t>
            </a:r>
          </a:p>
          <a:p>
            <a:r>
              <a:rPr lang="ru-RU" dirty="0" smtClean="0"/>
              <a:t>Если все операнды были истинными, возвращается последний.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643997" cy="100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b="1" dirty="0" smtClean="0"/>
              <a:t>Приоритет оператора &amp;&amp; больше, чем у ||</a:t>
            </a:r>
            <a:endParaRPr lang="ru-RU" dirty="0" smtClean="0"/>
          </a:p>
          <a:p>
            <a:r>
              <a:rPr lang="ru-RU" dirty="0" smtClean="0"/>
              <a:t>Приоритет оператора И &amp;&amp; больше, чем ИЛИ ||, так что он выполняется раньше.</a:t>
            </a:r>
          </a:p>
          <a:p>
            <a:r>
              <a:rPr lang="ru-RU" dirty="0" smtClean="0"/>
              <a:t>Таким образом, код </a:t>
            </a:r>
            <a:r>
              <a:rPr lang="ru-RU" dirty="0" err="1" smtClean="0"/>
              <a:t>a</a:t>
            </a:r>
            <a:r>
              <a:rPr lang="ru-RU" dirty="0" smtClean="0"/>
              <a:t> &amp;&amp; </a:t>
            </a:r>
            <a:r>
              <a:rPr lang="ru-RU" dirty="0" err="1" smtClean="0"/>
              <a:t>b</a:t>
            </a:r>
            <a:r>
              <a:rPr lang="ru-RU" dirty="0" smtClean="0"/>
              <a:t> || </a:t>
            </a:r>
            <a:r>
              <a:rPr lang="ru-RU" dirty="0" err="1" smtClean="0"/>
              <a:t>c</a:t>
            </a:r>
            <a:r>
              <a:rPr lang="ru-RU" dirty="0" smtClean="0"/>
              <a:t> &amp;&amp; </a:t>
            </a:r>
            <a:r>
              <a:rPr lang="ru-RU" dirty="0" err="1" smtClean="0"/>
              <a:t>d</a:t>
            </a:r>
            <a:r>
              <a:rPr lang="ru-RU" dirty="0" smtClean="0"/>
              <a:t> по существу такой же, как если бы выражения &amp;&amp; были в круглых скобках: (</a:t>
            </a:r>
            <a:r>
              <a:rPr lang="ru-RU" dirty="0" err="1" smtClean="0"/>
              <a:t>a</a:t>
            </a:r>
            <a:r>
              <a:rPr lang="ru-RU" dirty="0" smtClean="0"/>
              <a:t> &amp;&amp; </a:t>
            </a:r>
            <a:r>
              <a:rPr lang="ru-RU" dirty="0" err="1" smtClean="0"/>
              <a:t>b</a:t>
            </a:r>
            <a:r>
              <a:rPr lang="ru-RU" dirty="0" smtClean="0"/>
              <a:t>) || (</a:t>
            </a:r>
            <a:r>
              <a:rPr lang="ru-RU" dirty="0" err="1" smtClean="0"/>
              <a:t>c</a:t>
            </a:r>
            <a:r>
              <a:rPr lang="ru-RU" dirty="0" smtClean="0"/>
              <a:t> &amp;&amp; </a:t>
            </a:r>
            <a:r>
              <a:rPr lang="ru-RU" dirty="0" err="1" smtClean="0"/>
              <a:t>d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! (НЕ)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НЕ представлен восклицательным знаком !.</a:t>
            </a:r>
          </a:p>
          <a:p>
            <a:r>
              <a:rPr lang="ru-RU" dirty="0" smtClean="0"/>
              <a:t>Синтаксис довольно прост: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3357562"/>
            <a:ext cx="3925667" cy="7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Оператор принимает один аргумент и выполняет следующие действия:</a:t>
            </a:r>
          </a:p>
          <a:p>
            <a:r>
              <a:rPr lang="ru-RU" dirty="0" smtClean="0"/>
              <a:t>Сначала приводит аргумент к логическому типу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Затем возвращает противоположное значение.</a:t>
            </a:r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143380"/>
            <a:ext cx="6926558" cy="169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В частности, двойное НЕ !! используют для преобразования значений к логическому типу: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То есть первое НЕ преобразует значение в логическое значение и возвращает обратное, а второе НЕ снова инвертирует его. В конце мы имеем простое преобразование значения в логическое.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6481848" cy="101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немного более подробный способ сделать то же самое – встроенная функция </a:t>
            </a:r>
            <a:r>
              <a:rPr lang="ru-RU" dirty="0" err="1" smtClean="0"/>
              <a:t>Boolean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8"/>
            <a:ext cx="8087505" cy="130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ru-RU" dirty="0" smtClean="0"/>
              <a:t>Приоритет НЕ ! является наивысшим из всех логических операторов, поэтому он всегда выполняется первым, перед &amp;&amp; или ||.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Задачи 5 </a:t>
            </a:r>
            <a:r>
              <a:rPr lang="ru-RU" smtClean="0"/>
              <a:t>- 8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«</a:t>
            </a:r>
            <a:r>
              <a:rPr lang="en-US" dirty="0" smtClean="0"/>
              <a:t>if»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Инструкция </a:t>
            </a:r>
            <a:r>
              <a:rPr lang="ru-RU" dirty="0" err="1" smtClean="0"/>
              <a:t>if</a:t>
            </a:r>
            <a:r>
              <a:rPr lang="ru-RU" dirty="0" smtClean="0"/>
              <a:t>(...) вычисляет условие в скобках и, если результат </a:t>
            </a:r>
            <a:r>
              <a:rPr lang="ru-RU" dirty="0" err="1" smtClean="0"/>
              <a:t>true</a:t>
            </a:r>
            <a:r>
              <a:rPr lang="ru-RU" dirty="0" smtClean="0"/>
              <a:t>, то выполняет блок кода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ru-RU" dirty="0" smtClean="0"/>
              <a:t>(условие) 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{ инструкция 1 } 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57826"/>
            <a:ext cx="9144000" cy="96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к логическому типу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Инструкция </a:t>
            </a:r>
            <a:r>
              <a:rPr lang="ru-RU" dirty="0" err="1" smtClean="0"/>
              <a:t>if</a:t>
            </a:r>
            <a:r>
              <a:rPr lang="ru-RU" dirty="0" smtClean="0"/>
              <a:t> (…) вычисляет выражение в скобках и преобразует результат к логическому типу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dirty="0" smtClean="0"/>
              <a:t>Блок «</a:t>
            </a:r>
            <a:r>
              <a:rPr lang="en-US" b="1" dirty="0" smtClean="0"/>
              <a:t>else»</a:t>
            </a:r>
            <a:endParaRPr lang="ru-RU" b="1" dirty="0" smtClean="0"/>
          </a:p>
          <a:p>
            <a:r>
              <a:rPr lang="ru-RU" dirty="0" smtClean="0"/>
              <a:t>Инструкция</a:t>
            </a:r>
            <a:r>
              <a:rPr lang="ru-RU" dirty="0" smtClean="0"/>
              <a:t> </a:t>
            </a:r>
            <a:r>
              <a:rPr lang="ru-RU" dirty="0" err="1" smtClean="0"/>
              <a:t>if</a:t>
            </a:r>
            <a:r>
              <a:rPr lang="ru-RU" dirty="0" smtClean="0"/>
              <a:t> может содержать необязательный блок «</a:t>
            </a:r>
            <a:r>
              <a:rPr lang="ru-RU" dirty="0" err="1" smtClean="0"/>
              <a:t>else</a:t>
            </a:r>
            <a:r>
              <a:rPr lang="ru-RU" dirty="0" smtClean="0"/>
              <a:t>» («иначе»). Он выполняется, когда условие ложно.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374" y="2285992"/>
            <a:ext cx="876262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Несколько условий: «</a:t>
            </a:r>
            <a:r>
              <a:rPr lang="en-US" b="1" dirty="0" smtClean="0"/>
              <a:t>else if»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</a:t>
            </a:r>
            <a:r>
              <a:rPr lang="ru-RU" dirty="0" smtClean="0"/>
              <a:t>нужно проверить несколько вариантов условия. Для этого используется блок </a:t>
            </a:r>
            <a:r>
              <a:rPr lang="ru-RU" dirty="0" err="1" smtClean="0"/>
              <a:t>else</a:t>
            </a:r>
            <a:r>
              <a:rPr lang="ru-RU" dirty="0" smtClean="0"/>
              <a:t> </a:t>
            </a:r>
            <a:r>
              <a:rPr lang="ru-RU" dirty="0" err="1" smtClean="0"/>
              <a:t>if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7" y="3500438"/>
            <a:ext cx="9002713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Условный оператор „?“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нам нужно определить переменную в зависимости от условия.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857496"/>
            <a:ext cx="609171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Так называемый «условный» оператор «вопросительный знак» позволяет нам сделать это более коротким и простым способом.</a:t>
            </a:r>
          </a:p>
          <a:p>
            <a:r>
              <a:rPr lang="ru-RU" dirty="0" smtClean="0"/>
              <a:t>Оператор представлен знаком вопроса ?. Его также называют «тернарный», так как этот оператор, единственный в своём роде, имеет три аргумента.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86322"/>
            <a:ext cx="838682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Задачи 1 –</a:t>
            </a:r>
            <a:r>
              <a:rPr lang="en-US" dirty="0" smtClean="0"/>
              <a:t> 4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259</Words>
  <Application>Microsoft Office PowerPoint</Application>
  <PresentationFormat>Экран (4:3)</PresentationFormat>
  <Paragraphs>72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Основы JS</vt:lpstr>
      <vt:lpstr>Слайд 2</vt:lpstr>
      <vt:lpstr>Инструкция «if»</vt:lpstr>
      <vt:lpstr>Преобразование к логическому типу</vt:lpstr>
      <vt:lpstr>Слайд 5</vt:lpstr>
      <vt:lpstr>Несколько условий: «else if»</vt:lpstr>
      <vt:lpstr>Условный оператор „?“</vt:lpstr>
      <vt:lpstr>Слайд 8</vt:lpstr>
      <vt:lpstr>Практика</vt:lpstr>
      <vt:lpstr>Логические операторы </vt:lpstr>
      <vt:lpstr>Слайд 11</vt:lpstr>
      <vt:lpstr>Слайд 12</vt:lpstr>
      <vt:lpstr>|| (ИЛИ)</vt:lpstr>
      <vt:lpstr>Слайд 14</vt:lpstr>
      <vt:lpstr>Существует всего четыре возможные логические комбинации:</vt:lpstr>
      <vt:lpstr>Слайд 16</vt:lpstr>
      <vt:lpstr>ИЛИ "||"  находит первое истинное значение</vt:lpstr>
      <vt:lpstr>Слайд 18</vt:lpstr>
      <vt:lpstr>Получение первого истинного значения из списка переменных или выражений.</vt:lpstr>
      <vt:lpstr>Логическое И (&amp;&amp;) </vt:lpstr>
      <vt:lpstr>Слайд 21</vt:lpstr>
      <vt:lpstr>И «&amp;&amp;» находит первое ложное значение</vt:lpstr>
      <vt:lpstr>Слайд 23</vt:lpstr>
      <vt:lpstr>! (НЕ)</vt:lpstr>
      <vt:lpstr>Слайд 25</vt:lpstr>
      <vt:lpstr>Слайд 26</vt:lpstr>
      <vt:lpstr>Слайд 27</vt:lpstr>
      <vt:lpstr>Слайд 28</vt:lpstr>
      <vt:lpstr>Задача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230</cp:revision>
  <dcterms:created xsi:type="dcterms:W3CDTF">2022-09-13T09:58:51Z</dcterms:created>
  <dcterms:modified xsi:type="dcterms:W3CDTF">2023-01-17T13:11:47Z</dcterms:modified>
</cp:coreProperties>
</file>