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590" y="-1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arn.javascript.ru/nullish-coalescing-operato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</a:t>
            </a:r>
            <a:r>
              <a:rPr lang="en-US" b="1" dirty="0" smtClean="0">
                <a:solidFill>
                  <a:schemeClr val="tx1"/>
                </a:solidFill>
              </a:rPr>
              <a:t>20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3200" dirty="0" smtClean="0">
                <a:hlinkClick r:id="rId2"/>
              </a:rPr>
              <a:t>Оператор </a:t>
            </a:r>
            <a:r>
              <a:rPr lang="ru-RU" sz="3200" dirty="0" smtClean="0">
                <a:hlinkClick r:id="rId2"/>
              </a:rPr>
              <a:t>нулевого слияния (??)</a:t>
            </a:r>
            <a:endParaRPr lang="ru-RU" sz="3200" dirty="0" smtClean="0"/>
          </a:p>
          <a:p>
            <a:pPr lvl="0" algn="ctr">
              <a:spcBef>
                <a:spcPct val="20000"/>
              </a:spcBef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Использование ?? вместе с &amp;&amp; или ||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 соображениям безопасности </a:t>
            </a:r>
            <a:r>
              <a:rPr lang="ru-RU" dirty="0" err="1" smtClean="0"/>
              <a:t>JavaScript</a:t>
            </a:r>
            <a:r>
              <a:rPr lang="ru-RU" dirty="0" smtClean="0"/>
              <a:t> запрещает использование оператора ?? вместе с &amp;&amp; и ||, если приоритет явно не указан при помощи круглых скобок.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4357694"/>
            <a:ext cx="7691847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r>
              <a:rPr lang="ru-RU" dirty="0" smtClean="0"/>
              <a:t>Это, безусловно спорное, ограничение было добавлено в спецификацию языка с целью избежать программные ошибки, когда люди начнут переходить с || на ??.</a:t>
            </a:r>
          </a:p>
          <a:p>
            <a:r>
              <a:rPr lang="ru-RU" dirty="0" smtClean="0"/>
              <a:t>Используйте скобки, чтобы обойти это ограничение: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5" y="4071942"/>
            <a:ext cx="8201327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Оператор нулевого слияния (??)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Оператор нулевого слияния представляет собой два вопросительных знака ??.</a:t>
            </a:r>
          </a:p>
          <a:p>
            <a:r>
              <a:rPr lang="ru-RU" dirty="0" smtClean="0"/>
              <a:t>Так как он обрабатывает </a:t>
            </a:r>
            <a:r>
              <a:rPr lang="ru-RU" dirty="0" err="1" smtClean="0"/>
              <a:t>null</a:t>
            </a:r>
            <a:r>
              <a:rPr lang="ru-RU" dirty="0" smtClean="0"/>
              <a:t> и </a:t>
            </a:r>
            <a:r>
              <a:rPr lang="ru-RU" dirty="0" err="1" smtClean="0"/>
              <a:t>undefined</a:t>
            </a:r>
            <a:r>
              <a:rPr lang="ru-RU" dirty="0" smtClean="0"/>
              <a:t> одинаковым образом, то для этой </a:t>
            </a:r>
            <a:r>
              <a:rPr lang="ru-RU" dirty="0" smtClean="0"/>
              <a:t>лекции </a:t>
            </a:r>
            <a:r>
              <a:rPr lang="ru-RU" dirty="0" smtClean="0"/>
              <a:t>мы введём специальный термин. Для краткости будем говорить, что значение «определено», если оно не равняется ни </a:t>
            </a:r>
            <a:r>
              <a:rPr lang="ru-RU" dirty="0" err="1" smtClean="0"/>
              <a:t>null</a:t>
            </a:r>
            <a:r>
              <a:rPr lang="ru-RU" dirty="0" smtClean="0"/>
              <a:t>, </a:t>
            </a:r>
            <a:r>
              <a:rPr lang="ru-RU" dirty="0" err="1" smtClean="0"/>
              <a:t>ни</a:t>
            </a:r>
            <a:r>
              <a:rPr lang="ru-RU" dirty="0" smtClean="0"/>
              <a:t> </a:t>
            </a:r>
            <a:r>
              <a:rPr lang="ru-RU" dirty="0" err="1" smtClean="0"/>
              <a:t>undefined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/>
          </a:bodyPr>
          <a:lstStyle/>
          <a:p>
            <a:r>
              <a:rPr lang="ru-RU" dirty="0" smtClean="0"/>
              <a:t>Результат выражения </a:t>
            </a:r>
            <a:r>
              <a:rPr lang="ru-RU" dirty="0" err="1" smtClean="0"/>
              <a:t>a</a:t>
            </a:r>
            <a:r>
              <a:rPr lang="ru-RU" dirty="0" smtClean="0"/>
              <a:t> ?? </a:t>
            </a:r>
            <a:r>
              <a:rPr lang="ru-RU" dirty="0" err="1" smtClean="0"/>
              <a:t>b</a:t>
            </a:r>
            <a:r>
              <a:rPr lang="ru-RU" dirty="0" smtClean="0"/>
              <a:t> будет следующим:</a:t>
            </a:r>
          </a:p>
          <a:p>
            <a:r>
              <a:rPr lang="ru-RU" dirty="0" smtClean="0"/>
              <a:t>если </a:t>
            </a:r>
            <a:r>
              <a:rPr lang="ru-RU" dirty="0" err="1" smtClean="0"/>
              <a:t>a</a:t>
            </a:r>
            <a:r>
              <a:rPr lang="ru-RU" dirty="0" smtClean="0"/>
              <a:t> определено, то </a:t>
            </a:r>
            <a:r>
              <a:rPr lang="ru-RU" dirty="0" err="1" smtClean="0"/>
              <a:t>a</a:t>
            </a:r>
            <a:r>
              <a:rPr lang="ru-RU" dirty="0" smtClean="0"/>
              <a:t>,</a:t>
            </a:r>
          </a:p>
          <a:p>
            <a:r>
              <a:rPr lang="ru-RU" dirty="0" smtClean="0"/>
              <a:t>если </a:t>
            </a:r>
            <a:r>
              <a:rPr lang="ru-RU" dirty="0" err="1" smtClean="0"/>
              <a:t>a</a:t>
            </a:r>
            <a:r>
              <a:rPr lang="ru-RU" dirty="0" smtClean="0"/>
              <a:t> не определено, то </a:t>
            </a:r>
            <a:r>
              <a:rPr lang="ru-RU" dirty="0" err="1" smtClean="0"/>
              <a:t>b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Иначе говоря, оператор ?? возвращает первый аргумент, если он не </a:t>
            </a:r>
            <a:r>
              <a:rPr lang="ru-RU" dirty="0" err="1" smtClean="0"/>
              <a:t>null</a:t>
            </a:r>
            <a:r>
              <a:rPr lang="ru-RU" dirty="0" smtClean="0"/>
              <a:t>/</a:t>
            </a:r>
            <a:r>
              <a:rPr lang="ru-RU" dirty="0" err="1" smtClean="0"/>
              <a:t>undefined</a:t>
            </a:r>
            <a:r>
              <a:rPr lang="ru-RU" dirty="0" smtClean="0"/>
              <a:t>, иначе второй.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14290"/>
            <a:ext cx="8647864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285992"/>
            <a:ext cx="8593149" cy="1449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7454" y="4143379"/>
            <a:ext cx="9171454" cy="2092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ru-RU" dirty="0" smtClean="0"/>
              <a:t>Например, если в приведённом выше коде заменить ?? на ||, то будет тот же самый результат: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3116"/>
            <a:ext cx="918955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/>
          </a:bodyPr>
          <a:lstStyle/>
          <a:p>
            <a:r>
              <a:rPr lang="ru-RU" dirty="0" smtClean="0"/>
              <a:t>Исторически сложилось так, что оператор ИЛИ || появился первым. Он существует с самого начала в </a:t>
            </a:r>
            <a:r>
              <a:rPr lang="ru-RU" dirty="0" err="1" smtClean="0"/>
              <a:t>JavaScript</a:t>
            </a:r>
            <a:r>
              <a:rPr lang="ru-RU" dirty="0" smtClean="0"/>
              <a:t>, поэтому разработчики долгое время использовали его для таких целей.</a:t>
            </a:r>
          </a:p>
          <a:p>
            <a:r>
              <a:rPr lang="ru-RU" dirty="0" smtClean="0"/>
              <a:t>С другой стороны, сравнительно недавно в язык был добавлен оператор нулевого слияния ?? – как раз потому, что многие были недовольны оператором ||.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Важное различие между ними заключается в том, что:</a:t>
            </a:r>
          </a:p>
          <a:p>
            <a:r>
              <a:rPr lang="ru-RU" dirty="0" smtClean="0"/>
              <a:t>|| возвращает первое </a:t>
            </a:r>
            <a:r>
              <a:rPr lang="ru-RU" i="1" dirty="0" smtClean="0"/>
              <a:t>истинное</a:t>
            </a:r>
            <a:r>
              <a:rPr lang="ru-RU" dirty="0" smtClean="0"/>
              <a:t> значение.</a:t>
            </a:r>
          </a:p>
          <a:p>
            <a:r>
              <a:rPr lang="ru-RU" dirty="0" smtClean="0"/>
              <a:t>?? возвращает первое </a:t>
            </a:r>
            <a:r>
              <a:rPr lang="ru-RU" i="1" dirty="0" smtClean="0"/>
              <a:t>определённое</a:t>
            </a:r>
            <a:r>
              <a:rPr lang="ru-RU" dirty="0" smtClean="0"/>
              <a:t> значение.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42942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Проще говоря, оператор || не различает </a:t>
            </a:r>
            <a:r>
              <a:rPr lang="ru-RU" dirty="0" err="1" smtClean="0"/>
              <a:t>false</a:t>
            </a:r>
            <a:r>
              <a:rPr lang="ru-RU" dirty="0" smtClean="0"/>
              <a:t>, 0, пустую строку "" и </a:t>
            </a:r>
            <a:r>
              <a:rPr lang="ru-RU" dirty="0" err="1" smtClean="0"/>
              <a:t>null</a:t>
            </a:r>
            <a:r>
              <a:rPr lang="ru-RU" dirty="0" smtClean="0"/>
              <a:t>/</a:t>
            </a:r>
            <a:r>
              <a:rPr lang="ru-RU" dirty="0" err="1" smtClean="0"/>
              <a:t>undefined</a:t>
            </a:r>
            <a:r>
              <a:rPr lang="ru-RU" dirty="0" smtClean="0"/>
              <a:t>. Для него они все одинаковы, т.е. являются ложными значениями. Если первым аргументом для оператора || будет любое из перечисленных значений, то в качестве результата мы получим второй аргумент.</a:t>
            </a:r>
          </a:p>
          <a:p>
            <a:r>
              <a:rPr lang="ru-RU" dirty="0" smtClean="0"/>
              <a:t>Однако на практике часто требуется использовать значение по умолчанию только тогда, когда переменная является </a:t>
            </a:r>
            <a:r>
              <a:rPr lang="ru-RU" dirty="0" err="1" smtClean="0"/>
              <a:t>null</a:t>
            </a:r>
            <a:r>
              <a:rPr lang="ru-RU" dirty="0" smtClean="0"/>
              <a:t>/</a:t>
            </a:r>
            <a:r>
              <a:rPr lang="ru-RU" dirty="0" err="1" smtClean="0"/>
              <a:t>undefined</a:t>
            </a:r>
            <a:r>
              <a:rPr lang="ru-RU" dirty="0" smtClean="0"/>
              <a:t>. Ведь именно тогда значение действительно неизвестно/не определено.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571480"/>
            <a:ext cx="8786842" cy="3086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3547</TotalTime>
  <Words>88</Words>
  <Application>Microsoft Office PowerPoint</Application>
  <PresentationFormat>Экран (4:3)</PresentationFormat>
  <Paragraphs>24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Основы JS</vt:lpstr>
      <vt:lpstr>Оператор нулевого слияния (??) 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Использование ?? вместе с &amp;&amp; или ||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190</cp:revision>
  <dcterms:created xsi:type="dcterms:W3CDTF">2022-09-13T09:58:51Z</dcterms:created>
  <dcterms:modified xsi:type="dcterms:W3CDTF">2022-12-14T10:55:29Z</dcterms:modified>
</cp:coreProperties>
</file>