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.javascript.ru/nullish-coalescing-operato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en-US" b="1" dirty="0" smtClean="0">
                <a:solidFill>
                  <a:schemeClr val="tx1"/>
                </a:solidFill>
              </a:rPr>
              <a:t>20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ru-RU" sz="3200" b="1" dirty="0" smtClean="0"/>
              <a:t>Логические операторы</a:t>
            </a:r>
            <a:endParaRPr lang="en-US" sz="3200" dirty="0" smtClean="0">
              <a:hlinkClick r:id="rId2"/>
            </a:endParaRPr>
          </a:p>
          <a:p>
            <a:pPr lvl="0" algn="ctr">
              <a:spcBef>
                <a:spcPct val="20000"/>
              </a:spcBef>
            </a:pPr>
            <a:r>
              <a:rPr lang="ru-RU" sz="3200" b="1" dirty="0" smtClean="0"/>
              <a:t>Оператор нулевого слияния (??)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Оператор || выполняет следующие действия:</a:t>
            </a:r>
          </a:p>
          <a:p>
            <a:r>
              <a:rPr lang="ru-RU" dirty="0" smtClean="0"/>
              <a:t>Вычисляет операнды слева направо.</a:t>
            </a:r>
          </a:p>
          <a:p>
            <a:r>
              <a:rPr lang="ru-RU" dirty="0" smtClean="0"/>
              <a:t>Каждый операнд конвертирует в логическое значение. Если результат </a:t>
            </a:r>
            <a:r>
              <a:rPr lang="ru-RU" dirty="0" err="1" smtClean="0"/>
              <a:t>true</a:t>
            </a:r>
            <a:r>
              <a:rPr lang="ru-RU" dirty="0" smtClean="0"/>
              <a:t>, останавливается и возвращает исходное значение этого операнда.</a:t>
            </a:r>
          </a:p>
          <a:p>
            <a:r>
              <a:rPr lang="ru-RU" dirty="0" smtClean="0"/>
              <a:t>Если все операнды являются ложными (</a:t>
            </a:r>
            <a:r>
              <a:rPr lang="ru-RU" dirty="0" err="1" smtClean="0"/>
              <a:t>false</a:t>
            </a:r>
            <a:r>
              <a:rPr lang="ru-RU" dirty="0" smtClean="0"/>
              <a:t>), возвращает последний из них.</a:t>
            </a:r>
          </a:p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85728"/>
            <a:ext cx="876901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Получение первого истинного значения из списка переменных или выражений.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7117" y="2527300"/>
            <a:ext cx="9133186" cy="2259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Логическое И (&amp;&amp;)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Оператор И пишется как два амперсанда &amp;&amp;: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786058"/>
            <a:ext cx="4853013" cy="117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В традиционном программировании </a:t>
            </a:r>
            <a:r>
              <a:rPr lang="ru-RU" b="1" dirty="0" smtClean="0"/>
              <a:t>И</a:t>
            </a:r>
            <a:r>
              <a:rPr lang="ru-RU" dirty="0" smtClean="0"/>
              <a:t> возвращает </a:t>
            </a:r>
            <a:r>
              <a:rPr lang="ru-RU" b="1" dirty="0" err="1" smtClean="0"/>
              <a:t>true</a:t>
            </a:r>
            <a:r>
              <a:rPr lang="ru-RU" dirty="0" smtClean="0"/>
              <a:t>, если оба аргумента истинны, а иначе – </a:t>
            </a:r>
            <a:r>
              <a:rPr lang="ru-RU" b="1" dirty="0" err="1" smtClean="0"/>
              <a:t>false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357430"/>
            <a:ext cx="8588146" cy="275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И «&amp;&amp;» находит первое ложное значение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Оператор &amp;&amp; выполняет следующие действия:</a:t>
            </a:r>
          </a:p>
          <a:p>
            <a:r>
              <a:rPr lang="ru-RU" dirty="0" smtClean="0"/>
              <a:t>Вычисляет операнды слева направо.</a:t>
            </a:r>
          </a:p>
          <a:p>
            <a:r>
              <a:rPr lang="ru-RU" dirty="0" smtClean="0"/>
              <a:t>Каждый операнд преобразует в логическое значение. Если результат </a:t>
            </a:r>
            <a:r>
              <a:rPr lang="ru-RU" dirty="0" err="1" smtClean="0"/>
              <a:t>false</a:t>
            </a:r>
            <a:r>
              <a:rPr lang="ru-RU" dirty="0" smtClean="0"/>
              <a:t>, останавливается и возвращает исходное значение этого операнда.</a:t>
            </a:r>
          </a:p>
          <a:p>
            <a:r>
              <a:rPr lang="ru-RU" dirty="0" smtClean="0"/>
              <a:t>Если все операнды были истинными, возвращается последний.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00174"/>
            <a:ext cx="8643997" cy="1007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r>
              <a:rPr lang="ru-RU" b="1" dirty="0" smtClean="0"/>
              <a:t>Приоритет оператора &amp;&amp; больше, чем у ||</a:t>
            </a:r>
            <a:endParaRPr lang="ru-RU" dirty="0" smtClean="0"/>
          </a:p>
          <a:p>
            <a:r>
              <a:rPr lang="ru-RU" dirty="0" smtClean="0"/>
              <a:t>Приоритет оператора И &amp;&amp; больше, чем ИЛИ ||, так что он выполняется раньше.</a:t>
            </a:r>
          </a:p>
          <a:p>
            <a:r>
              <a:rPr lang="ru-RU" dirty="0" smtClean="0"/>
              <a:t>Таким образом, код </a:t>
            </a:r>
          </a:p>
          <a:p>
            <a:pPr>
              <a:buNone/>
            </a:pPr>
            <a:r>
              <a:rPr lang="ru-RU" dirty="0" err="1" smtClean="0"/>
              <a:t>a</a:t>
            </a:r>
            <a:r>
              <a:rPr lang="ru-RU" dirty="0" smtClean="0"/>
              <a:t> &amp;&amp; </a:t>
            </a:r>
            <a:r>
              <a:rPr lang="ru-RU" dirty="0" err="1" smtClean="0"/>
              <a:t>b</a:t>
            </a:r>
            <a:r>
              <a:rPr lang="ru-RU" dirty="0" smtClean="0"/>
              <a:t> || </a:t>
            </a:r>
            <a:r>
              <a:rPr lang="ru-RU" dirty="0" err="1" smtClean="0"/>
              <a:t>c</a:t>
            </a:r>
            <a:r>
              <a:rPr lang="ru-RU" dirty="0" smtClean="0"/>
              <a:t> &amp;&amp; </a:t>
            </a:r>
            <a:r>
              <a:rPr lang="ru-RU" dirty="0" err="1" smtClean="0"/>
              <a:t>d</a:t>
            </a:r>
            <a:r>
              <a:rPr lang="ru-RU" dirty="0" smtClean="0"/>
              <a:t> </a:t>
            </a:r>
          </a:p>
          <a:p>
            <a:pPr>
              <a:buNone/>
            </a:pPr>
            <a:r>
              <a:rPr lang="ru-RU" dirty="0" smtClean="0"/>
              <a:t>по существу такой же, как если бы выражения &amp;&amp; были в круглых скобках: </a:t>
            </a:r>
          </a:p>
          <a:p>
            <a:pPr>
              <a:buNone/>
            </a:pPr>
            <a:r>
              <a:rPr lang="ru-RU" dirty="0" smtClean="0"/>
              <a:t>(</a:t>
            </a:r>
            <a:r>
              <a:rPr lang="ru-RU" dirty="0" err="1" smtClean="0"/>
              <a:t>a</a:t>
            </a:r>
            <a:r>
              <a:rPr lang="ru-RU" dirty="0" smtClean="0"/>
              <a:t> &amp;&amp; </a:t>
            </a:r>
            <a:r>
              <a:rPr lang="ru-RU" dirty="0" err="1" smtClean="0"/>
              <a:t>b</a:t>
            </a:r>
            <a:r>
              <a:rPr lang="ru-RU" dirty="0" smtClean="0"/>
              <a:t>) || (</a:t>
            </a:r>
            <a:r>
              <a:rPr lang="ru-RU" dirty="0" err="1" smtClean="0"/>
              <a:t>c</a:t>
            </a:r>
            <a:r>
              <a:rPr lang="ru-RU" dirty="0" smtClean="0"/>
              <a:t> &amp;&amp; </a:t>
            </a:r>
            <a:r>
              <a:rPr lang="ru-RU" dirty="0" err="1" smtClean="0"/>
              <a:t>d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! (НЕ)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Оператор НЕ представлен восклицательным знаком !.</a:t>
            </a:r>
          </a:p>
          <a:p>
            <a:r>
              <a:rPr lang="ru-RU" dirty="0" smtClean="0"/>
              <a:t>Синтаксис довольно прост: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3357562"/>
            <a:ext cx="3925667" cy="72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ru-RU" dirty="0" smtClean="0"/>
              <a:t>Оператор принимает один аргумент и выполняет следующие действия:</a:t>
            </a:r>
          </a:p>
          <a:p>
            <a:r>
              <a:rPr lang="ru-RU" dirty="0" smtClean="0"/>
              <a:t>Сначала приводит аргумент к логическому типу </a:t>
            </a:r>
            <a:r>
              <a:rPr lang="ru-RU" dirty="0" err="1" smtClean="0"/>
              <a:t>true</a:t>
            </a:r>
            <a:r>
              <a:rPr lang="ru-RU" dirty="0" smtClean="0"/>
              <a:t>/</a:t>
            </a:r>
            <a:r>
              <a:rPr lang="ru-RU" dirty="0" err="1" smtClean="0"/>
              <a:t>false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Затем возвращает противоположное значение.</a:t>
            </a:r>
          </a:p>
          <a:p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143380"/>
            <a:ext cx="6926558" cy="169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ru-RU" dirty="0" smtClean="0"/>
              <a:t>В частности, двойное НЕ !! используют для преобразования значений к логическому типу: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То есть первое НЕ преобразует значение в логическое значение и возвращает обратное, а второе НЕ снова инвертирует его. В конце мы имеем простое преобразование значения в логическое.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500174"/>
            <a:ext cx="6481848" cy="101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/>
          <a:lstStyle/>
          <a:p>
            <a:r>
              <a:rPr lang="ru-RU" dirty="0" smtClean="0"/>
              <a:t>Приоритет НЕ ! является наивысшим из всех логических операторов, поэтому он всегда выполняется первым, перед &amp;&amp; или ||.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Логические операторы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JavaScript</a:t>
            </a:r>
            <a:r>
              <a:rPr lang="ru-RU" dirty="0" smtClean="0"/>
              <a:t> поддерживает три логических оператора: || (ИЛИ), &amp;&amp; (И) </a:t>
            </a:r>
            <a:r>
              <a:rPr lang="ru-RU" dirty="0" err="1" smtClean="0"/>
              <a:t>и</a:t>
            </a:r>
            <a:r>
              <a:rPr lang="ru-RU" dirty="0" smtClean="0"/>
              <a:t> ! (НЕ), которые очень часто используются в условных конструкциях, например </a:t>
            </a:r>
            <a:r>
              <a:rPr lang="ru-RU" dirty="0" err="1" smtClean="0"/>
              <a:t>if</a:t>
            </a:r>
            <a:r>
              <a:rPr lang="ru-RU" dirty="0" smtClean="0"/>
              <a:t>, </a:t>
            </a:r>
            <a:r>
              <a:rPr lang="ru-RU" dirty="0" err="1" smtClean="0"/>
              <a:t>while</a:t>
            </a:r>
            <a:r>
              <a:rPr lang="ru-RU" dirty="0" smtClean="0"/>
              <a:t> или </a:t>
            </a:r>
            <a:r>
              <a:rPr lang="ru-RU" dirty="0" err="1" smtClean="0"/>
              <a:t>for</a:t>
            </a:r>
            <a:r>
              <a:rPr lang="ru-RU" dirty="0" smtClean="0"/>
              <a:t>. Благодаря логическим операторам можно объединять два выражения в одно более сложное.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Оператор нулевого слияния (??)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Оператор нулевого слияния представляет собой два вопросительных знака ??.</a:t>
            </a:r>
          </a:p>
          <a:p>
            <a:r>
              <a:rPr lang="ru-RU" dirty="0" smtClean="0"/>
              <a:t>Так как он обрабатывает </a:t>
            </a:r>
            <a:r>
              <a:rPr lang="ru-RU" dirty="0" err="1" smtClean="0"/>
              <a:t>null</a:t>
            </a:r>
            <a:r>
              <a:rPr lang="ru-RU" dirty="0" smtClean="0"/>
              <a:t> и </a:t>
            </a:r>
            <a:r>
              <a:rPr lang="ru-RU" dirty="0" err="1" smtClean="0"/>
              <a:t>undefined</a:t>
            </a:r>
            <a:r>
              <a:rPr lang="ru-RU" dirty="0" smtClean="0"/>
              <a:t> одинаковым образом, то для этой лекции мы введём специальный термин. Для краткости будем говорить, что значение «определено», если оно не равняется ни </a:t>
            </a:r>
            <a:r>
              <a:rPr lang="ru-RU" dirty="0" err="1" smtClean="0"/>
              <a:t>null</a:t>
            </a:r>
            <a:r>
              <a:rPr lang="ru-RU" dirty="0" smtClean="0"/>
              <a:t>, </a:t>
            </a:r>
            <a:r>
              <a:rPr lang="ru-RU" dirty="0" err="1" smtClean="0"/>
              <a:t>ни</a:t>
            </a:r>
            <a:r>
              <a:rPr lang="ru-RU" dirty="0" smtClean="0"/>
              <a:t> </a:t>
            </a:r>
            <a:r>
              <a:rPr lang="ru-RU" dirty="0" err="1" smtClean="0"/>
              <a:t>undefined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r>
              <a:rPr lang="ru-RU" dirty="0" smtClean="0"/>
              <a:t>Результат выражения </a:t>
            </a:r>
            <a:r>
              <a:rPr lang="ru-RU" dirty="0" err="1" smtClean="0"/>
              <a:t>a</a:t>
            </a:r>
            <a:r>
              <a:rPr lang="ru-RU" dirty="0" smtClean="0"/>
              <a:t> ?? </a:t>
            </a:r>
            <a:r>
              <a:rPr lang="ru-RU" dirty="0" err="1" smtClean="0"/>
              <a:t>b</a:t>
            </a:r>
            <a:r>
              <a:rPr lang="ru-RU" dirty="0" smtClean="0"/>
              <a:t> будет следующим:</a:t>
            </a:r>
          </a:p>
          <a:p>
            <a:r>
              <a:rPr lang="ru-RU" dirty="0" smtClean="0"/>
              <a:t>если </a:t>
            </a:r>
            <a:r>
              <a:rPr lang="ru-RU" dirty="0" err="1" smtClean="0"/>
              <a:t>a</a:t>
            </a:r>
            <a:r>
              <a:rPr lang="ru-RU" dirty="0" smtClean="0"/>
              <a:t> определено, то </a:t>
            </a:r>
            <a:r>
              <a:rPr lang="ru-RU" dirty="0" err="1" smtClean="0"/>
              <a:t>a</a:t>
            </a:r>
            <a:r>
              <a:rPr lang="ru-RU" dirty="0" smtClean="0"/>
              <a:t>,</a:t>
            </a:r>
          </a:p>
          <a:p>
            <a:r>
              <a:rPr lang="ru-RU" dirty="0" smtClean="0"/>
              <a:t>если </a:t>
            </a:r>
            <a:r>
              <a:rPr lang="ru-RU" dirty="0" err="1" smtClean="0"/>
              <a:t>a</a:t>
            </a:r>
            <a:r>
              <a:rPr lang="ru-RU" dirty="0" smtClean="0"/>
              <a:t> не определено, то </a:t>
            </a:r>
            <a:r>
              <a:rPr lang="ru-RU" dirty="0" err="1" smtClean="0"/>
              <a:t>b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Иначе говоря, оператор ?? возвращает первый аргумент, если он не </a:t>
            </a:r>
            <a:r>
              <a:rPr lang="ru-RU" dirty="0" err="1" smtClean="0"/>
              <a:t>null</a:t>
            </a:r>
            <a:r>
              <a:rPr lang="ru-RU" dirty="0" smtClean="0"/>
              <a:t>/</a:t>
            </a:r>
            <a:r>
              <a:rPr lang="ru-RU" dirty="0" err="1" smtClean="0"/>
              <a:t>undefined</a:t>
            </a:r>
            <a:r>
              <a:rPr lang="ru-RU" dirty="0" smtClean="0"/>
              <a:t>, иначе второй.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4290"/>
            <a:ext cx="864786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285992"/>
            <a:ext cx="8593149" cy="1449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7454" y="4143379"/>
            <a:ext cx="9171454" cy="2092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Например, если в приведённом выше коде заменить ?? на ||, то будет тот же самый результат: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3116"/>
            <a:ext cx="918955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r>
              <a:rPr lang="ru-RU" dirty="0" smtClean="0"/>
              <a:t>Исторически сложилось так, что оператор ИЛИ || появился первым. Он существует с самого начала в </a:t>
            </a:r>
            <a:r>
              <a:rPr lang="ru-RU" dirty="0" err="1" smtClean="0"/>
              <a:t>JavaScript</a:t>
            </a:r>
            <a:r>
              <a:rPr lang="ru-RU" dirty="0" smtClean="0"/>
              <a:t>, поэтому разработчики долгое время использовали его для таких целей.</a:t>
            </a:r>
          </a:p>
          <a:p>
            <a:r>
              <a:rPr lang="ru-RU" dirty="0" smtClean="0"/>
              <a:t>С другой стороны, сравнительно недавно в язык был добавлен оператор нулевого слияния ?? – как раз потому, что многие были недовольны оператором ||.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Важное различие между ними заключается в том, что:</a:t>
            </a:r>
          </a:p>
          <a:p>
            <a:r>
              <a:rPr lang="ru-RU" dirty="0" smtClean="0"/>
              <a:t>|| возвращает первое </a:t>
            </a:r>
            <a:r>
              <a:rPr lang="ru-RU" i="1" dirty="0" smtClean="0"/>
              <a:t>истинное</a:t>
            </a:r>
            <a:r>
              <a:rPr lang="ru-RU" dirty="0" smtClean="0"/>
              <a:t> значение.</a:t>
            </a:r>
          </a:p>
          <a:p>
            <a:r>
              <a:rPr lang="ru-RU" dirty="0" smtClean="0"/>
              <a:t>?? возвращает первое </a:t>
            </a:r>
            <a:r>
              <a:rPr lang="ru-RU" i="1" dirty="0" smtClean="0"/>
              <a:t>определённое</a:t>
            </a:r>
            <a:r>
              <a:rPr lang="ru-RU" dirty="0" smtClean="0"/>
              <a:t> значение.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42942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Проще говоря, оператор || не различает </a:t>
            </a:r>
            <a:r>
              <a:rPr lang="ru-RU" dirty="0" err="1" smtClean="0"/>
              <a:t>false</a:t>
            </a:r>
            <a:r>
              <a:rPr lang="ru-RU" dirty="0" smtClean="0"/>
              <a:t>, 0, пустую строку "" и </a:t>
            </a:r>
            <a:r>
              <a:rPr lang="ru-RU" dirty="0" err="1" smtClean="0"/>
              <a:t>null</a:t>
            </a:r>
            <a:r>
              <a:rPr lang="ru-RU" dirty="0" smtClean="0"/>
              <a:t>/</a:t>
            </a:r>
            <a:r>
              <a:rPr lang="ru-RU" dirty="0" err="1" smtClean="0"/>
              <a:t>undefined</a:t>
            </a:r>
            <a:r>
              <a:rPr lang="ru-RU" dirty="0" smtClean="0"/>
              <a:t>. Для него они все одинаковы, т.е. являются ложными значениями. Если первым аргументом для оператора || будет любое из перечисленных значений, то в качестве результата мы получим второй аргумент.</a:t>
            </a:r>
          </a:p>
          <a:p>
            <a:r>
              <a:rPr lang="ru-RU" dirty="0" smtClean="0"/>
              <a:t>Однако на практике часто требуется использовать значение по умолчанию только тогда, когда переменная является </a:t>
            </a:r>
            <a:r>
              <a:rPr lang="ru-RU" dirty="0" err="1" smtClean="0"/>
              <a:t>null</a:t>
            </a:r>
            <a:r>
              <a:rPr lang="ru-RU" dirty="0" smtClean="0"/>
              <a:t>/</a:t>
            </a:r>
            <a:r>
              <a:rPr lang="ru-RU" dirty="0" err="1" smtClean="0"/>
              <a:t>undefined</a:t>
            </a:r>
            <a:r>
              <a:rPr lang="ru-RU" dirty="0" smtClean="0"/>
              <a:t>. Ведь именно тогда значение действительно неизвестно/не определено.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571480"/>
            <a:ext cx="8786842" cy="308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Использование ?? вместе с &amp;&amp; или ||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соображениям безопасности </a:t>
            </a:r>
            <a:r>
              <a:rPr lang="ru-RU" dirty="0" err="1" smtClean="0"/>
              <a:t>JavaScript</a:t>
            </a:r>
            <a:r>
              <a:rPr lang="ru-RU" dirty="0" smtClean="0"/>
              <a:t> запрещает использование оператора ?? вместе с &amp;&amp; и ||, если приоритет явно не указан при помощи круглых скобок.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357694"/>
            <a:ext cx="7691847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r>
              <a:rPr lang="ru-RU" dirty="0" smtClean="0"/>
              <a:t>Это, безусловно спорное, ограничение было добавлено в спецификацию языка с целью избежать программные ошибки, когда люди начнут переходить с || на ??.</a:t>
            </a:r>
          </a:p>
          <a:p>
            <a:r>
              <a:rPr lang="ru-RU" dirty="0" smtClean="0"/>
              <a:t>Используйте скобки, чтобы обойти это ограничение: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5" y="4071942"/>
            <a:ext cx="8201327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dirty="0" smtClean="0"/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Из этой таблицы видно, что результатом работы оператора ИЛИ || будет </a:t>
            </a:r>
            <a:r>
              <a:rPr lang="ru-RU" dirty="0" err="1" smtClean="0"/>
              <a:t>false</a:t>
            </a:r>
            <a:r>
              <a:rPr lang="ru-RU" dirty="0" smtClean="0"/>
              <a:t>, только если оба его операнда – </a:t>
            </a:r>
            <a:r>
              <a:rPr lang="ru-RU" dirty="0" err="1" smtClean="0"/>
              <a:t>false</a:t>
            </a:r>
            <a:r>
              <a:rPr lang="ru-RU" dirty="0" smtClean="0"/>
              <a:t>; результатом оператора И &amp;&amp; будет </a:t>
            </a:r>
            <a:r>
              <a:rPr lang="ru-RU" dirty="0" err="1" smtClean="0"/>
              <a:t>true</a:t>
            </a:r>
            <a:r>
              <a:rPr lang="ru-RU" dirty="0" smtClean="0"/>
              <a:t>, только если оба из его операндов – </a:t>
            </a:r>
            <a:r>
              <a:rPr lang="ru-RU" dirty="0" err="1" smtClean="0"/>
              <a:t>true</a:t>
            </a:r>
            <a:r>
              <a:rPr lang="ru-RU" dirty="0" smtClean="0"/>
              <a:t>. </a:t>
            </a:r>
            <a:endParaRPr lang="ru-RU" smtClean="0"/>
          </a:p>
          <a:p>
            <a:pPr>
              <a:buNone/>
            </a:pPr>
            <a:r>
              <a:rPr lang="ru-RU" smtClean="0"/>
              <a:t>Оператор </a:t>
            </a:r>
            <a:r>
              <a:rPr lang="ru-RU" dirty="0" smtClean="0"/>
              <a:t>НЕ ! прост – он получает один операнд и возвращает обратное значение.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74" y="142852"/>
            <a:ext cx="9074826" cy="237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Ложными (</a:t>
            </a:r>
            <a:r>
              <a:rPr lang="ru-RU" dirty="0" err="1" smtClean="0"/>
              <a:t>false</a:t>
            </a:r>
            <a:r>
              <a:rPr lang="ru-RU" dirty="0" smtClean="0"/>
              <a:t>) значениями являются </a:t>
            </a:r>
            <a:r>
              <a:rPr lang="ru-RU" dirty="0" err="1" smtClean="0"/>
              <a:t>false</a:t>
            </a:r>
            <a:r>
              <a:rPr lang="ru-RU" dirty="0" smtClean="0"/>
              <a:t>, </a:t>
            </a:r>
            <a:r>
              <a:rPr lang="ru-RU" dirty="0" err="1" smtClean="0"/>
              <a:t>null</a:t>
            </a:r>
            <a:r>
              <a:rPr lang="ru-RU" dirty="0" smtClean="0"/>
              <a:t>, </a:t>
            </a:r>
            <a:r>
              <a:rPr lang="ru-RU" dirty="0" err="1" smtClean="0"/>
              <a:t>undefined</a:t>
            </a:r>
            <a:r>
              <a:rPr lang="ru-RU" dirty="0" smtClean="0"/>
              <a:t>, 0, -0, </a:t>
            </a:r>
            <a:r>
              <a:rPr lang="ru-RU" dirty="0" err="1" smtClean="0"/>
              <a:t>NaN</a:t>
            </a:r>
            <a:r>
              <a:rPr lang="ru-RU" dirty="0" smtClean="0"/>
              <a:t> и "" (</a:t>
            </a:r>
            <a:r>
              <a:rPr lang="ru-RU" dirty="0" err="1" smtClean="0"/>
              <a:t>пустя</a:t>
            </a:r>
            <a:r>
              <a:rPr lang="ru-RU" dirty="0" smtClean="0"/>
              <a:t> строка). </a:t>
            </a:r>
          </a:p>
          <a:p>
            <a:r>
              <a:rPr lang="ru-RU" dirty="0" smtClean="0"/>
              <a:t>Все другие значения, включая все объекты, являются истинными (</a:t>
            </a:r>
            <a:r>
              <a:rPr lang="ru-RU" dirty="0" err="1" smtClean="0"/>
              <a:t>true</a:t>
            </a:r>
            <a:r>
              <a:rPr lang="ru-RU" dirty="0" smtClean="0"/>
              <a:t>).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|| (ИЛИ)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Оператор «ИЛИ» выглядит как двойной символ вертикальной черты: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071810"/>
            <a:ext cx="5348316" cy="1257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r>
              <a:rPr lang="ru-RU" dirty="0" smtClean="0"/>
              <a:t>Традиционно в программировании ИЛИ предназначено только для манипулирования булевыми значениями: в случае, если какой-либо из аргументов </a:t>
            </a:r>
            <a:r>
              <a:rPr lang="ru-RU" dirty="0" err="1" smtClean="0"/>
              <a:t>true</a:t>
            </a:r>
            <a:r>
              <a:rPr lang="ru-RU" dirty="0" smtClean="0"/>
              <a:t>, он вернёт </a:t>
            </a:r>
            <a:r>
              <a:rPr lang="ru-RU" dirty="0" err="1" smtClean="0"/>
              <a:t>true</a:t>
            </a:r>
            <a:r>
              <a:rPr lang="ru-RU" dirty="0" smtClean="0"/>
              <a:t>, в противоположной ситуации возвращается </a:t>
            </a:r>
            <a:r>
              <a:rPr lang="ru-RU" dirty="0" err="1" smtClean="0"/>
              <a:t>false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</a:t>
            </a:r>
            <a:r>
              <a:rPr lang="ru-RU" dirty="0" err="1" smtClean="0"/>
              <a:t>JavaScript</a:t>
            </a:r>
            <a:r>
              <a:rPr lang="ru-RU" dirty="0" smtClean="0"/>
              <a:t>, как мы увидим далее, этот оператор работает несколько иным образом. Но давайте сперва посмотрим, что происходит с булевыми значениями.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Существует всего четыре возможные логические комбинации: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43050"/>
            <a:ext cx="9144000" cy="290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ru-RU" dirty="0" smtClean="0"/>
              <a:t>Обычно оператор || используется в </a:t>
            </a:r>
            <a:r>
              <a:rPr lang="ru-RU" dirty="0" err="1" smtClean="0"/>
              <a:t>if</a:t>
            </a:r>
            <a:r>
              <a:rPr lang="ru-RU" dirty="0" smtClean="0"/>
              <a:t> для проверки истинности любого из заданных условий.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579688"/>
            <a:ext cx="8039843" cy="32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ИЛИ "||"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находит первое истинное значение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Описанная выше логика соответствует традиционной. Теперь давайте поработаем с «дополнительными» возможностями </a:t>
            </a:r>
            <a:r>
              <a:rPr lang="ru-RU" dirty="0" err="1" smtClean="0"/>
              <a:t>JavaScript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</TotalTime>
  <Words>239</Words>
  <Application>Microsoft Office PowerPoint</Application>
  <PresentationFormat>Экран (4:3)</PresentationFormat>
  <Paragraphs>75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Основы JS</vt:lpstr>
      <vt:lpstr>Логические операторы </vt:lpstr>
      <vt:lpstr>Слайд 3</vt:lpstr>
      <vt:lpstr>Слайд 4</vt:lpstr>
      <vt:lpstr>|| (ИЛИ)</vt:lpstr>
      <vt:lpstr>Слайд 6</vt:lpstr>
      <vt:lpstr>Существует всего четыре возможные логические комбинации:</vt:lpstr>
      <vt:lpstr>Слайд 8</vt:lpstr>
      <vt:lpstr>ИЛИ "||"  находит первое истинное значение</vt:lpstr>
      <vt:lpstr>Слайд 10</vt:lpstr>
      <vt:lpstr>Получение первого истинного значения из списка переменных или выражений.</vt:lpstr>
      <vt:lpstr>Логическое И (&amp;&amp;) </vt:lpstr>
      <vt:lpstr>Слайд 13</vt:lpstr>
      <vt:lpstr>И «&amp;&amp;» находит первое ложное значение</vt:lpstr>
      <vt:lpstr>Слайд 15</vt:lpstr>
      <vt:lpstr>! (НЕ)</vt:lpstr>
      <vt:lpstr>Слайд 17</vt:lpstr>
      <vt:lpstr>Слайд 18</vt:lpstr>
      <vt:lpstr>Слайд 19</vt:lpstr>
      <vt:lpstr>Оператор нулевого слияния (??) 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Использование ?? вместе с &amp;&amp; или ||</vt:lpstr>
      <vt:lpstr>Слайд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193</cp:revision>
  <dcterms:created xsi:type="dcterms:W3CDTF">2022-09-13T09:58:51Z</dcterms:created>
  <dcterms:modified xsi:type="dcterms:W3CDTF">2023-04-11T09:05:40Z</dcterms:modified>
</cp:coreProperties>
</file>