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swit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dirty="0" smtClean="0">
                <a:hlinkClick r:id="rId2"/>
              </a:rPr>
              <a:t>Конструкция "</a:t>
            </a:r>
            <a:r>
              <a:rPr lang="ru-RU" sz="3200" dirty="0" err="1" smtClean="0">
                <a:hlinkClick r:id="rId2"/>
              </a:rPr>
              <a:t>switch</a:t>
            </a:r>
            <a:r>
              <a:rPr lang="ru-RU" sz="3200" dirty="0" smtClean="0">
                <a:hlinkClick r:id="rId2"/>
              </a:rPr>
              <a:t>"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4876" y="142852"/>
            <a:ext cx="3971924" cy="598331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Для '0' и '1' выполнится первый </a:t>
            </a:r>
            <a:r>
              <a:rPr lang="ru-RU" dirty="0" err="1" smtClean="0"/>
              <a:t>alert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 '2' – второй </a:t>
            </a:r>
            <a:r>
              <a:rPr lang="ru-RU" dirty="0" err="1" smtClean="0"/>
              <a:t>alert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 для 3, результат выполнения </a:t>
            </a:r>
            <a:r>
              <a:rPr lang="ru-RU" dirty="0" err="1" smtClean="0"/>
              <a:t>prompt</a:t>
            </a:r>
            <a:r>
              <a:rPr lang="ru-RU" dirty="0" smtClean="0"/>
              <a:t> будет строка "3", которая не соответствует строгому равенству === с числом 3. Таким образом, мы имеем «мёртвый код» в </a:t>
            </a:r>
            <a:r>
              <a:rPr lang="ru-RU" dirty="0" err="1" smtClean="0"/>
              <a:t>case</a:t>
            </a:r>
            <a:r>
              <a:rPr lang="ru-RU" dirty="0" smtClean="0"/>
              <a:t> 3! Выполнится вариант </a:t>
            </a:r>
            <a:r>
              <a:rPr lang="ru-RU" dirty="0" err="1" smtClean="0"/>
              <a:t>default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44862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https://github.com/schoolteacherMP/lecture_22_JS/blob/main/tasks.md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Конструкция "</a:t>
            </a:r>
            <a:r>
              <a:rPr lang="en-US" b="1" dirty="0" smtClean="0"/>
              <a:t>switch"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Иногда вместо множества вложенных операторов </a:t>
            </a:r>
            <a:r>
              <a:rPr lang="ru-RU" dirty="0" err="1" smtClean="0"/>
              <a:t>if</a:t>
            </a:r>
            <a:r>
              <a:rPr lang="ru-RU" dirty="0" smtClean="0"/>
              <a:t> можно использовать инструкцию </a:t>
            </a:r>
            <a:r>
              <a:rPr lang="ru-RU" dirty="0" err="1" smtClean="0"/>
              <a:t>switch</a:t>
            </a:r>
            <a:r>
              <a:rPr lang="ru-RU" dirty="0" smtClean="0"/>
              <a:t>. </a:t>
            </a:r>
            <a:r>
              <a:rPr lang="ru-RU" dirty="0" err="1" smtClean="0"/>
              <a:t>Switch</a:t>
            </a:r>
            <a:r>
              <a:rPr lang="ru-RU" dirty="0" smtClean="0"/>
              <a:t> позволяет сравнить выражение с множеством значений, что позволяет избавиться от серии операторов </a:t>
            </a:r>
            <a:r>
              <a:rPr lang="ru-RU" dirty="0" err="1" smtClean="0"/>
              <a:t>if</a:t>
            </a:r>
            <a:r>
              <a:rPr lang="ru-RU" dirty="0" smtClean="0"/>
              <a:t> и сделать код более компактным.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Синтаксис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ru-RU" dirty="0" smtClean="0"/>
              <a:t>Конструкция </a:t>
            </a:r>
            <a:r>
              <a:rPr lang="ru-RU" dirty="0" err="1" smtClean="0"/>
              <a:t>switch</a:t>
            </a:r>
            <a:r>
              <a:rPr lang="ru-RU" dirty="0" smtClean="0"/>
              <a:t> имеет один или более блок </a:t>
            </a:r>
            <a:r>
              <a:rPr lang="ru-RU" dirty="0" err="1" smtClean="0"/>
              <a:t>case</a:t>
            </a:r>
            <a:r>
              <a:rPr lang="ru-RU" dirty="0" smtClean="0"/>
              <a:t> и необязательный блок </a:t>
            </a:r>
            <a:r>
              <a:rPr lang="ru-RU" dirty="0" err="1" smtClean="0"/>
              <a:t>default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85992"/>
            <a:ext cx="6533191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Переменная </a:t>
            </a:r>
            <a:r>
              <a:rPr lang="ru-RU" dirty="0" err="1" smtClean="0"/>
              <a:t>x</a:t>
            </a:r>
            <a:r>
              <a:rPr lang="ru-RU" dirty="0" smtClean="0"/>
              <a:t> проверяется на строгое равенство первому значению value1, затем второму value2 и так далее.</a:t>
            </a:r>
          </a:p>
          <a:p>
            <a:r>
              <a:rPr lang="ru-RU" dirty="0" smtClean="0"/>
              <a:t>Если соответствие установлено – </a:t>
            </a:r>
            <a:r>
              <a:rPr lang="ru-RU" dirty="0" err="1" smtClean="0"/>
              <a:t>switch</a:t>
            </a:r>
            <a:r>
              <a:rPr lang="ru-RU" dirty="0" smtClean="0"/>
              <a:t> начинает выполняться от соответствующей директивы </a:t>
            </a:r>
            <a:r>
              <a:rPr lang="ru-RU" dirty="0" err="1" smtClean="0"/>
              <a:t>case</a:t>
            </a:r>
            <a:r>
              <a:rPr lang="ru-RU" dirty="0" smtClean="0"/>
              <a:t> и далее, до ближайшего </a:t>
            </a:r>
            <a:r>
              <a:rPr lang="ru-RU" dirty="0" err="1" smtClean="0"/>
              <a:t>break</a:t>
            </a:r>
            <a:r>
              <a:rPr lang="ru-RU" dirty="0" smtClean="0"/>
              <a:t> (или до конца </a:t>
            </a:r>
            <a:r>
              <a:rPr lang="ru-RU" dirty="0" err="1" smtClean="0"/>
              <a:t>switch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Если ни один </a:t>
            </a:r>
            <a:r>
              <a:rPr lang="ru-RU" dirty="0" err="1" smtClean="0"/>
              <a:t>case</a:t>
            </a:r>
            <a:r>
              <a:rPr lang="ru-RU" dirty="0" smtClean="0"/>
              <a:t> не совпал – выполняется (если есть) вариант </a:t>
            </a:r>
            <a:r>
              <a:rPr lang="ru-RU" dirty="0" err="1" smtClean="0"/>
              <a:t>default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29190" y="285728"/>
            <a:ext cx="3757610" cy="584043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Здесь оператор </a:t>
            </a:r>
            <a:r>
              <a:rPr lang="ru-RU" dirty="0" err="1" smtClean="0"/>
              <a:t>switch</a:t>
            </a:r>
            <a:r>
              <a:rPr lang="ru-RU" dirty="0" smtClean="0"/>
              <a:t> последовательно сравнит </a:t>
            </a:r>
            <a:r>
              <a:rPr lang="ru-RU" dirty="0" err="1" smtClean="0"/>
              <a:t>a</a:t>
            </a:r>
            <a:r>
              <a:rPr lang="ru-RU" dirty="0" smtClean="0"/>
              <a:t> со всеми вариантами из </a:t>
            </a:r>
            <a:r>
              <a:rPr lang="ru-RU" dirty="0" err="1" smtClean="0"/>
              <a:t>case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Сначала 3, затем – так как нет совпадения – 4. Совпадение найдено, будет выполнен этот вариант, со строки </a:t>
            </a:r>
            <a:r>
              <a:rPr lang="ru-RU" dirty="0" err="1" smtClean="0"/>
              <a:t>alert</a:t>
            </a:r>
            <a:r>
              <a:rPr lang="ru-RU" dirty="0" smtClean="0"/>
              <a:t>( 'В точку!' ) и далее, до ближайшего </a:t>
            </a:r>
            <a:r>
              <a:rPr lang="ru-RU" dirty="0" err="1" smtClean="0"/>
              <a:t>break</a:t>
            </a:r>
            <a:r>
              <a:rPr lang="ru-RU" dirty="0" smtClean="0"/>
              <a:t>, который прервёт выполнение.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55647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48" y="0"/>
            <a:ext cx="4400552" cy="6126163"/>
          </a:xfrm>
        </p:spPr>
        <p:txBody>
          <a:bodyPr/>
          <a:lstStyle/>
          <a:p>
            <a:r>
              <a:rPr lang="ru-RU" b="1" dirty="0" smtClean="0"/>
              <a:t>Если </a:t>
            </a:r>
            <a:r>
              <a:rPr lang="ru-RU" b="1" dirty="0" err="1" smtClean="0"/>
              <a:t>break</a:t>
            </a:r>
            <a:r>
              <a:rPr lang="ru-RU" b="1" dirty="0" smtClean="0"/>
              <a:t> нет, то выполнение пойдёт ниже по следующим </a:t>
            </a:r>
            <a:r>
              <a:rPr lang="ru-RU" b="1" dirty="0" err="1" smtClean="0"/>
              <a:t>case</a:t>
            </a:r>
            <a:r>
              <a:rPr lang="ru-RU" b="1" dirty="0" smtClean="0"/>
              <a:t>, при этом остальные проверки игнорируются.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46288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5" y="4857760"/>
            <a:ext cx="56673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Группировка «</a:t>
            </a:r>
            <a:r>
              <a:rPr lang="en-US" b="1" dirty="0" smtClean="0"/>
              <a:t>case»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вы хотите использовать один набор инструкций сразу к нескольким случаям </a:t>
            </a:r>
            <a:r>
              <a:rPr lang="ru-RU" b="1" dirty="0" err="1" smtClean="0"/>
              <a:t>case</a:t>
            </a:r>
            <a:r>
              <a:rPr lang="ru-RU" dirty="0" smtClean="0"/>
              <a:t>, можно воспользоваться одним из двух способов. Первый способ основывается на том, что выполнение инструкции </a:t>
            </a:r>
            <a:r>
              <a:rPr lang="ru-RU" b="1" dirty="0" err="1" smtClean="0"/>
              <a:t>switch</a:t>
            </a:r>
            <a:r>
              <a:rPr lang="ru-RU" dirty="0" smtClean="0"/>
              <a:t> продолжится до её окончания, либо пока не встретится инструкция </a:t>
            </a:r>
            <a:r>
              <a:rPr lang="ru-RU" b="1" dirty="0" err="1" smtClean="0"/>
              <a:t>break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примере ниже </a:t>
            </a:r>
            <a:r>
              <a:rPr lang="ru-RU" b="1" dirty="0" err="1" smtClean="0"/>
              <a:t>case</a:t>
            </a:r>
            <a:r>
              <a:rPr lang="ru-RU" b="1" dirty="0" smtClean="0"/>
              <a:t> 1</a:t>
            </a:r>
            <a:r>
              <a:rPr lang="ru-RU" dirty="0" smtClean="0"/>
              <a:t>, </a:t>
            </a:r>
            <a:r>
              <a:rPr lang="ru-RU" b="1" dirty="0" err="1" smtClean="0"/>
              <a:t>case</a:t>
            </a:r>
            <a:r>
              <a:rPr lang="ru-RU" b="1" dirty="0" smtClean="0"/>
              <a:t> 2</a:t>
            </a:r>
            <a:r>
              <a:rPr lang="ru-RU" dirty="0" smtClean="0"/>
              <a:t> и </a:t>
            </a:r>
            <a:r>
              <a:rPr lang="ru-RU" b="1" dirty="0" err="1" smtClean="0"/>
              <a:t>case</a:t>
            </a:r>
            <a:r>
              <a:rPr lang="ru-RU" b="1" dirty="0" smtClean="0"/>
              <a:t> </a:t>
            </a:r>
            <a:r>
              <a:rPr lang="ru-RU" b="1" dirty="0" smtClean="0"/>
              <a:t>3</a:t>
            </a:r>
            <a:r>
              <a:rPr lang="ru-RU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выполняют </a:t>
            </a:r>
            <a:r>
              <a:rPr lang="ru-RU" dirty="0" smtClean="0"/>
              <a:t>один и тот же код: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428736"/>
            <a:ext cx="5629502" cy="479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Тип имеет значение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отметить, что проверка на равенство всегда строгая. Значения должны быть одного типа, чтобы выполнялось равенство.</a:t>
            </a:r>
          </a:p>
          <a:p>
            <a:r>
              <a:rPr lang="ru-RU" dirty="0" smtClean="0"/>
              <a:t>Для примера, давайте рассмотрим следующий код: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74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Конструкция "switch" </vt:lpstr>
      <vt:lpstr>Синтаксис</vt:lpstr>
      <vt:lpstr>Слайд 4</vt:lpstr>
      <vt:lpstr>Слайд 5</vt:lpstr>
      <vt:lpstr>Слайд 6</vt:lpstr>
      <vt:lpstr>Группировка «case»</vt:lpstr>
      <vt:lpstr>Слайд 8</vt:lpstr>
      <vt:lpstr>Тип имеет значение</vt:lpstr>
      <vt:lpstr>Слайд 10</vt:lpstr>
      <vt:lpstr>Задачи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197</cp:revision>
  <dcterms:created xsi:type="dcterms:W3CDTF">2022-09-13T09:58:51Z</dcterms:created>
  <dcterms:modified xsi:type="dcterms:W3CDTF">2023-01-26T11:23:33Z</dcterms:modified>
</cp:coreProperties>
</file>