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21.01.2023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21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Циклы </a:t>
            </a:r>
            <a:r>
              <a:rPr lang="en-US" sz="3200" b="1" dirty="0" smtClean="0"/>
              <a:t>while </a:t>
            </a:r>
            <a:r>
              <a:rPr lang="ru-RU" sz="3200" b="1" dirty="0" smtClean="0"/>
              <a:t>и </a:t>
            </a:r>
            <a:r>
              <a:rPr lang="en-US" sz="3200" b="1" dirty="0" smtClean="0"/>
              <a:t>for</a:t>
            </a:r>
            <a:endParaRPr lang="ru-RU" sz="3200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Рассмотрим конструкцию </a:t>
            </a:r>
            <a:r>
              <a:rPr lang="en-US" dirty="0" smtClean="0"/>
              <a:t>for </a:t>
            </a:r>
            <a:r>
              <a:rPr lang="ru-RU" dirty="0" smtClean="0"/>
              <a:t>подробней: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813" y="2179638"/>
            <a:ext cx="9167813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01" y="1855788"/>
            <a:ext cx="9005836" cy="414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Встроенное объявление переменной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ru-RU" dirty="0" smtClean="0"/>
              <a:t>В примере переменная счётчика </a:t>
            </a:r>
            <a:r>
              <a:rPr lang="ru-RU" dirty="0" err="1" smtClean="0"/>
              <a:t>i</a:t>
            </a:r>
            <a:r>
              <a:rPr lang="ru-RU" dirty="0" smtClean="0"/>
              <a:t> была объявлена прямо в цикле. Это так называемое «встроенное» объявление переменной. Такие переменные существуют только внутри цикла.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1" y="3786190"/>
            <a:ext cx="858843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Вместо объявления новой переменной мы можем использовать уже существующую: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357562"/>
            <a:ext cx="868239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Пропуск частей «</a:t>
            </a:r>
            <a:r>
              <a:rPr lang="en-US" b="1" dirty="0" smtClean="0"/>
              <a:t>for»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Любая часть </a:t>
            </a:r>
            <a:r>
              <a:rPr lang="ru-RU" dirty="0" err="1" smtClean="0"/>
              <a:t>for</a:t>
            </a:r>
            <a:r>
              <a:rPr lang="ru-RU" dirty="0" smtClean="0"/>
              <a:t> может быть пропущена.</a:t>
            </a:r>
          </a:p>
          <a:p>
            <a:r>
              <a:rPr lang="ru-RU" dirty="0" smtClean="0"/>
              <a:t>Для примера, мы можем пропустить начало если нам ничего не нужно делать перед стартом цикла.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286256"/>
            <a:ext cx="842615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Если вы опускаете выражение, то вы должны обязательно разбить цикл в теле, чтобы не создавать бесконечный цикл: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571744"/>
            <a:ext cx="691263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Можно опустить все три блока. Для </a:t>
            </a:r>
            <a:r>
              <a:rPr lang="ru-RU" dirty="0" err="1" smtClean="0"/>
              <a:t>избежания</a:t>
            </a:r>
            <a:r>
              <a:rPr lang="ru-RU" dirty="0" smtClean="0"/>
              <a:t> зацикливания используйте </a:t>
            </a:r>
            <a:r>
              <a:rPr lang="ru-RU" b="1" dirty="0" err="1" smtClean="0"/>
              <a:t>break</a:t>
            </a:r>
            <a:r>
              <a:rPr lang="ru-RU" dirty="0" smtClean="0"/>
              <a:t> для завершения цикла, а также изменяйте (увеличивайте или уменьшайте) переменную-счётчик, так чтобы условие для оператора </a:t>
            </a:r>
            <a:r>
              <a:rPr lang="ru-RU" dirty="0" err="1" smtClean="0"/>
              <a:t>break</a:t>
            </a:r>
            <a:r>
              <a:rPr lang="ru-RU" dirty="0" smtClean="0"/>
              <a:t> в какой-то момент сработало: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3530256"/>
            <a:ext cx="4006585" cy="310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Любое из выражений в цикле </a:t>
            </a:r>
            <a:r>
              <a:rPr lang="ru-RU" dirty="0" err="1" smtClean="0"/>
              <a:t>for</a:t>
            </a:r>
            <a:r>
              <a:rPr lang="ru-RU" dirty="0" smtClean="0"/>
              <a:t> может отсутствовать, однако сами точки с запятой обязательно должны присутствовать, иначе будет синтаксическая ошибка.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https://github.com/schoolteacherMP/lecture_21_JS/edit/main/tasks.md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r>
              <a:rPr lang="ru-RU" dirty="0" smtClean="0"/>
              <a:t>При написании </a:t>
            </a:r>
            <a:r>
              <a:rPr lang="ru-RU" dirty="0" err="1" smtClean="0"/>
              <a:t>скриптов</a:t>
            </a:r>
            <a:r>
              <a:rPr lang="ru-RU" dirty="0" smtClean="0"/>
              <a:t> зачастую встаёт задача сделать однотипное действие много раз.</a:t>
            </a:r>
          </a:p>
          <a:p>
            <a:r>
              <a:rPr lang="ru-RU" dirty="0" smtClean="0"/>
              <a:t>Например, вывести товары из списка один за другим. Или просто перебрать все числа от 1 до 10 и для каждого выполнить одинаковый код.</a:t>
            </a:r>
          </a:p>
          <a:p>
            <a:r>
              <a:rPr lang="ru-RU" dirty="0" smtClean="0"/>
              <a:t>Для многократного повторения одного участка кода предусмотрены </a:t>
            </a:r>
            <a:r>
              <a:rPr lang="ru-RU" i="1" dirty="0" smtClean="0"/>
              <a:t>циклы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Цикл «</a:t>
            </a:r>
            <a:r>
              <a:rPr lang="en-US" b="1" dirty="0" smtClean="0"/>
              <a:t>while»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Цикл </a:t>
            </a:r>
            <a:r>
              <a:rPr lang="ru-RU" dirty="0" err="1" smtClean="0"/>
              <a:t>while</a:t>
            </a:r>
            <a:r>
              <a:rPr lang="ru-RU" dirty="0" smtClean="0"/>
              <a:t> имеет следующий синтаксис: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500306"/>
            <a:ext cx="8346769" cy="268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ru-RU" dirty="0" smtClean="0"/>
              <a:t>Код из тела цикла выполняется, пока условие </a:t>
            </a:r>
            <a:r>
              <a:rPr lang="ru-RU" dirty="0" err="1" smtClean="0"/>
              <a:t>condition</a:t>
            </a:r>
            <a:r>
              <a:rPr lang="ru-RU" dirty="0" smtClean="0"/>
              <a:t> истинно.</a:t>
            </a:r>
          </a:p>
          <a:p>
            <a:r>
              <a:rPr lang="ru-RU" dirty="0" smtClean="0"/>
              <a:t>Например, цикл ниже выводит </a:t>
            </a:r>
            <a:r>
              <a:rPr lang="ru-RU" dirty="0" err="1" smtClean="0"/>
              <a:t>i</a:t>
            </a:r>
            <a:r>
              <a:rPr lang="ru-RU" dirty="0" smtClean="0"/>
              <a:t>, пока </a:t>
            </a:r>
            <a:r>
              <a:rPr lang="ru-RU" dirty="0" err="1" smtClean="0"/>
              <a:t>i</a:t>
            </a:r>
            <a:r>
              <a:rPr lang="ru-RU" dirty="0" smtClean="0"/>
              <a:t> &lt; 3: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714621"/>
            <a:ext cx="9144000" cy="263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ru-RU" dirty="0" smtClean="0"/>
              <a:t>Одно выполнение тела цикла по-научному называется </a:t>
            </a:r>
            <a:r>
              <a:rPr lang="ru-RU" i="1" dirty="0" smtClean="0"/>
              <a:t>итерация</a:t>
            </a:r>
            <a:r>
              <a:rPr lang="ru-RU" dirty="0" smtClean="0"/>
              <a:t>. Цикл в примере выше совершает три итерации.</a:t>
            </a:r>
          </a:p>
          <a:p>
            <a:r>
              <a:rPr lang="ru-RU" dirty="0" smtClean="0"/>
              <a:t>Если бы строка </a:t>
            </a:r>
            <a:r>
              <a:rPr lang="ru-RU" dirty="0" err="1" smtClean="0"/>
              <a:t>i++</a:t>
            </a:r>
            <a:r>
              <a:rPr lang="ru-RU" dirty="0" smtClean="0"/>
              <a:t> отсутствовала в примере выше, то цикл бы повторялся (в теории) вечно. На практике, конечно, браузер не позволит такому случиться, он предоставит пользователю возможность остановить «</a:t>
            </a:r>
            <a:r>
              <a:rPr lang="ru-RU" dirty="0" err="1" smtClean="0"/>
              <a:t>подвисший</a:t>
            </a:r>
            <a:r>
              <a:rPr lang="ru-RU" dirty="0" smtClean="0"/>
              <a:t>» </a:t>
            </a:r>
            <a:r>
              <a:rPr lang="ru-RU" dirty="0" err="1" smtClean="0"/>
              <a:t>скрипт</a:t>
            </a:r>
            <a:r>
              <a:rPr lang="ru-RU" dirty="0" smtClean="0"/>
              <a:t>, а </a:t>
            </a:r>
            <a:r>
              <a:rPr lang="ru-RU" dirty="0" err="1" smtClean="0"/>
              <a:t>JavaScript</a:t>
            </a:r>
            <a:r>
              <a:rPr lang="ru-RU" dirty="0" smtClean="0"/>
              <a:t> на стороне сервера придётся «убить» процесс.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Цикл «</a:t>
            </a:r>
            <a:r>
              <a:rPr lang="en-US" b="1" dirty="0" smtClean="0"/>
              <a:t>do…while»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Проверку условия можно разместить под телом цикла, используя специальный синтаксис </a:t>
            </a:r>
            <a:r>
              <a:rPr lang="ru-RU" dirty="0" err="1" smtClean="0"/>
              <a:t>do</a:t>
            </a:r>
            <a:r>
              <a:rPr lang="ru-RU" dirty="0" smtClean="0"/>
              <a:t>..</a:t>
            </a:r>
            <a:r>
              <a:rPr lang="ru-RU" dirty="0" err="1" smtClean="0"/>
              <a:t>while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714752"/>
            <a:ext cx="5189163" cy="211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Цикл сначала выполнит тело, а затем проверит условие </a:t>
            </a:r>
            <a:r>
              <a:rPr lang="ru-RU" dirty="0" err="1" smtClean="0"/>
              <a:t>condition</a:t>
            </a:r>
            <a:r>
              <a:rPr lang="ru-RU" dirty="0" smtClean="0"/>
              <a:t>, и пока его значение равно </a:t>
            </a:r>
            <a:r>
              <a:rPr lang="ru-RU" dirty="0" err="1" smtClean="0"/>
              <a:t>true</a:t>
            </a:r>
            <a:r>
              <a:rPr lang="ru-RU" dirty="0" smtClean="0"/>
              <a:t>, он будет выполняться снова и снова.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571744"/>
            <a:ext cx="4805784" cy="348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Цикл «</a:t>
            </a:r>
            <a:r>
              <a:rPr lang="en-US" b="1" dirty="0" smtClean="0"/>
              <a:t>for»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Более сложный, но при этом самый распространённый цикл — </a:t>
            </a:r>
            <a:r>
              <a:rPr lang="ru-RU" dirty="0" err="1" smtClean="0"/>
              <a:t>цикл</a:t>
            </a:r>
            <a:r>
              <a:rPr lang="ru-RU" dirty="0" smtClean="0"/>
              <a:t> </a:t>
            </a:r>
            <a:r>
              <a:rPr lang="ru-RU" dirty="0" err="1" smtClean="0"/>
              <a:t>for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928934"/>
            <a:ext cx="8424000" cy="256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Цикл ниже выполняет </a:t>
            </a:r>
            <a:r>
              <a:rPr lang="ru-RU" dirty="0" err="1" smtClean="0"/>
              <a:t>alert</a:t>
            </a:r>
            <a:r>
              <a:rPr lang="ru-RU" dirty="0" smtClean="0"/>
              <a:t>(</a:t>
            </a:r>
            <a:r>
              <a:rPr lang="ru-RU" dirty="0" err="1" smtClean="0"/>
              <a:t>i</a:t>
            </a:r>
            <a:r>
              <a:rPr lang="ru-RU" dirty="0" smtClean="0"/>
              <a:t>) для </a:t>
            </a:r>
            <a:r>
              <a:rPr lang="ru-RU" dirty="0" err="1" smtClean="0"/>
              <a:t>i</a:t>
            </a:r>
            <a:r>
              <a:rPr lang="ru-RU" dirty="0" smtClean="0"/>
              <a:t> от 0 до (но не включая) 3: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857364"/>
            <a:ext cx="839460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206</Words>
  <Application>Microsoft Office PowerPoint</Application>
  <PresentationFormat>Экран (4:3)</PresentationFormat>
  <Paragraphs>30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Основы JS</vt:lpstr>
      <vt:lpstr>Слайд 2</vt:lpstr>
      <vt:lpstr>Цикл «while»</vt:lpstr>
      <vt:lpstr>Слайд 4</vt:lpstr>
      <vt:lpstr>Слайд 5</vt:lpstr>
      <vt:lpstr>Цикл «do…while»</vt:lpstr>
      <vt:lpstr>Слайд 7</vt:lpstr>
      <vt:lpstr>Цикл «for»</vt:lpstr>
      <vt:lpstr>Слайд 9</vt:lpstr>
      <vt:lpstr>Рассмотрим конструкцию for подробней:</vt:lpstr>
      <vt:lpstr>Слайд 11</vt:lpstr>
      <vt:lpstr>Встроенное объявление переменной</vt:lpstr>
      <vt:lpstr>Слайд 13</vt:lpstr>
      <vt:lpstr>Пропуск частей «for»</vt:lpstr>
      <vt:lpstr>Слайд 15</vt:lpstr>
      <vt:lpstr>Слайд 16</vt:lpstr>
      <vt:lpstr>Слайд 17</vt:lpstr>
      <vt:lpstr>Задачи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220</cp:revision>
  <dcterms:created xsi:type="dcterms:W3CDTF">2022-09-13T09:58:51Z</dcterms:created>
  <dcterms:modified xsi:type="dcterms:W3CDTF">2023-01-21T08:40:28Z</dcterms:modified>
</cp:coreProperties>
</file>