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9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23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ru-RU" sz="3200" b="1" dirty="0" smtClean="0"/>
              <a:t>Функции</a:t>
            </a:r>
            <a:endParaRPr kumimoji="0" lang="ru-RU" sz="32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75" y="1651000"/>
            <a:ext cx="8907463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Глобальные переменные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Переменные, объявленные снаружи всех функций, такие как внешняя переменная </a:t>
            </a:r>
            <a:r>
              <a:rPr lang="ru-RU" dirty="0" err="1" smtClean="0"/>
              <a:t>userName</a:t>
            </a:r>
            <a:r>
              <a:rPr lang="ru-RU" dirty="0" smtClean="0"/>
              <a:t> в вышеприведённом коде – называются </a:t>
            </a:r>
            <a:r>
              <a:rPr lang="ru-RU" i="1" dirty="0" smtClean="0"/>
              <a:t>глобальными</a:t>
            </a:r>
            <a:r>
              <a:rPr lang="ru-RU" dirty="0" smtClean="0"/>
              <a:t>.</a:t>
            </a:r>
          </a:p>
          <a:p>
            <a:r>
              <a:rPr lang="ru-RU" i="1" dirty="0" smtClean="0"/>
              <a:t>Глобальные переменные</a:t>
            </a:r>
            <a:r>
              <a:rPr lang="ru-RU" dirty="0" smtClean="0"/>
              <a:t> видимы для любой функции (если только их не перекрывают одноимённые локальные переменные).</a:t>
            </a:r>
          </a:p>
          <a:p>
            <a:r>
              <a:rPr lang="ru-RU" dirty="0" smtClean="0"/>
              <a:t>Желательно сводить использование глобальных переменных к минимуму. В современном коде обычно мало или совсем нет глобальных переменных. Хотя они иногда полезны для хранения важнейших «</a:t>
            </a:r>
            <a:r>
              <a:rPr lang="ru-RU" dirty="0" err="1" smtClean="0"/>
              <a:t>общепроектовых</a:t>
            </a:r>
            <a:r>
              <a:rPr lang="ru-RU" dirty="0" smtClean="0"/>
              <a:t>» данных.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ru-RU" b="1" dirty="0" smtClean="0"/>
              <a:t>Параметры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8579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Мы можем передать внутрь функции любую информацию, используя параметры.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Когда функция вызывается в строках (*) и (**), переданные значения копируются в локальные переменные </a:t>
            </a:r>
            <a:r>
              <a:rPr lang="ru-RU" dirty="0" err="1" smtClean="0"/>
              <a:t>from</a:t>
            </a:r>
            <a:r>
              <a:rPr lang="ru-RU" dirty="0" smtClean="0"/>
              <a:t> и </a:t>
            </a:r>
            <a:r>
              <a:rPr lang="ru-RU" dirty="0" err="1" smtClean="0"/>
              <a:t>text</a:t>
            </a:r>
            <a:r>
              <a:rPr lang="ru-RU" dirty="0" smtClean="0"/>
              <a:t>. Затем они используются в теле функции.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857364"/>
            <a:ext cx="8715436" cy="202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Вот ещё один пример: у нас есть переменная </a:t>
            </a:r>
            <a:r>
              <a:rPr lang="ru-RU" dirty="0" err="1" smtClean="0"/>
              <a:t>from</a:t>
            </a:r>
            <a:r>
              <a:rPr lang="ru-RU" dirty="0" smtClean="0"/>
              <a:t>, и мы передаём её функции. Обратите внимание: функция изменяет значение </a:t>
            </a:r>
            <a:r>
              <a:rPr lang="ru-RU" dirty="0" err="1" smtClean="0"/>
              <a:t>from</a:t>
            </a:r>
            <a:r>
              <a:rPr lang="ru-RU" dirty="0" smtClean="0"/>
              <a:t>, но это изменение не видно снаружи. Функция всегда получает только копию значения: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9144000" cy="352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Значение, передаваемое в качестве параметра функции, также называется </a:t>
            </a:r>
            <a:r>
              <a:rPr lang="ru-RU" i="1" dirty="0" smtClean="0"/>
              <a:t>аргументом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Другими словами:</a:t>
            </a:r>
          </a:p>
          <a:p>
            <a:r>
              <a:rPr lang="ru-RU" dirty="0" smtClean="0"/>
              <a:t>Параметр – это переменная, указанная в круглых скобках в объявлении функции.</a:t>
            </a:r>
          </a:p>
          <a:p>
            <a:r>
              <a:rPr lang="ru-RU" dirty="0" smtClean="0"/>
              <a:t>Аргумент – это значение, которое передаётся функции при её вызове.</a:t>
            </a:r>
          </a:p>
          <a:p>
            <a:r>
              <a:rPr lang="ru-RU" dirty="0" smtClean="0"/>
              <a:t>Мы объявляем функции со списком параметров, затем вызываем их, передавая аргументы.</a:t>
            </a:r>
          </a:p>
          <a:p>
            <a:r>
              <a:rPr lang="ru-RU" dirty="0" smtClean="0"/>
              <a:t>Рассматривая приведённый выше пример, мы могли бы сказать: "функция </a:t>
            </a:r>
            <a:r>
              <a:rPr lang="ru-RU" dirty="0" err="1" smtClean="0"/>
              <a:t>showMessage</a:t>
            </a:r>
            <a:r>
              <a:rPr lang="ru-RU" dirty="0" smtClean="0"/>
              <a:t> объявляется с двумя параметрами, затем вызывается с двумя аргументами: </a:t>
            </a:r>
            <a:r>
              <a:rPr lang="ru-RU" dirty="0" err="1" smtClean="0"/>
              <a:t>from</a:t>
            </a:r>
            <a:r>
              <a:rPr lang="ru-RU" dirty="0" smtClean="0"/>
              <a:t> и "Привет"".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Важной особенностью функций в </a:t>
            </a:r>
            <a:r>
              <a:rPr lang="ru-RU" dirty="0" err="1" smtClean="0"/>
              <a:t>JavaScript</a:t>
            </a:r>
            <a:r>
              <a:rPr lang="ru-RU" dirty="0" smtClean="0"/>
              <a:t> является то, что функция может вызываться с произвольным количеством аргументов вне зависимости от того, сколько параметров было указано при её объявлении:</a:t>
            </a:r>
          </a:p>
          <a:p>
            <a:pPr>
              <a:buNone/>
            </a:pPr>
            <a:r>
              <a:rPr lang="ru-RU" dirty="0" smtClean="0"/>
              <a:t>1.Если при вызове функции ей передаётся больше аргументов, чем задано параметров, то «лишние» аргументы просто игнорируются и не присваиваются ни одному из параметров данной функции.</a:t>
            </a:r>
          </a:p>
          <a:p>
            <a:pPr>
              <a:buNone/>
            </a:pPr>
            <a:r>
              <a:rPr lang="ru-RU" dirty="0" smtClean="0"/>
              <a:t>2.Если количество аргументов, передаваемых функции при её вызове меньше, чем было указано параметров при объявлении, то параметрам без соответствующих аргументов присваивается значение </a:t>
            </a:r>
            <a:r>
              <a:rPr lang="ru-RU" dirty="0" err="1" smtClean="0"/>
              <a:t>undefined</a:t>
            </a:r>
            <a:r>
              <a:rPr lang="ru-RU" dirty="0" smtClean="0"/>
              <a:t>. Подобное поведение </a:t>
            </a:r>
            <a:r>
              <a:rPr lang="ru-RU" dirty="0" err="1" smtClean="0"/>
              <a:t>JavaScript</a:t>
            </a:r>
            <a:r>
              <a:rPr lang="ru-RU" dirty="0" smtClean="0"/>
              <a:t> удобно использовать, если некоторые аргументы функции необязательны и могут опускаться.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Возврат значения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может вернуть результат, который будет передан в вызвавший её код.</a:t>
            </a:r>
          </a:p>
          <a:p>
            <a:r>
              <a:rPr lang="ru-RU" dirty="0" smtClean="0"/>
              <a:t>Простейшим примером может служить функция сложения двух чисел: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714752"/>
            <a:ext cx="5214974" cy="296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Директива </a:t>
            </a:r>
            <a:r>
              <a:rPr lang="ru-RU" dirty="0" err="1" smtClean="0"/>
              <a:t>return</a:t>
            </a:r>
            <a:r>
              <a:rPr lang="ru-RU" dirty="0" smtClean="0"/>
              <a:t> может находиться в любом месте тела функции. Как только выполнение доходит до этого места, функция останавливается, и значение возвращается в вызвавший её код (присваивается переменной </a:t>
            </a:r>
            <a:r>
              <a:rPr lang="ru-RU" dirty="0" err="1" smtClean="0"/>
              <a:t>result</a:t>
            </a:r>
            <a:r>
              <a:rPr lang="ru-RU" dirty="0" smtClean="0"/>
              <a:t> выше).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214290"/>
            <a:ext cx="8858312" cy="5911873"/>
          </a:xfrm>
        </p:spPr>
        <p:txBody>
          <a:bodyPr/>
          <a:lstStyle/>
          <a:p>
            <a:r>
              <a:rPr lang="ru-RU" dirty="0" smtClean="0"/>
              <a:t>Вызовов </a:t>
            </a:r>
            <a:r>
              <a:rPr lang="ru-RU" dirty="0" err="1" smtClean="0"/>
              <a:t>return</a:t>
            </a:r>
            <a:r>
              <a:rPr lang="ru-RU" dirty="0" smtClean="0"/>
              <a:t> может быть несколько</a:t>
            </a:r>
            <a:r>
              <a:rPr lang="en-US" dirty="0" smtClean="0"/>
              <a:t>: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85794"/>
            <a:ext cx="7500990" cy="588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Функции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Зачастую нам надо повторять одно и то же действие во многих частях программы.</a:t>
            </a:r>
          </a:p>
          <a:p>
            <a:r>
              <a:rPr lang="ru-RU" dirty="0" smtClean="0"/>
              <a:t>Например, необходимо красиво вывести сообщение при приветствии посетителя, при выходе посетителя с сайта, ещё где-нибудь.</a:t>
            </a:r>
          </a:p>
          <a:p>
            <a:r>
              <a:rPr lang="ru-RU" dirty="0" smtClean="0"/>
              <a:t>Чтобы не повторять один и тот же код во многих местах, придуманы функции. Функции являются основными «строительными блоками» программы.</a:t>
            </a:r>
          </a:p>
          <a:p>
            <a:r>
              <a:rPr lang="ru-RU" dirty="0" smtClean="0"/>
              <a:t>Примеры встроенных функций вы уже видели – это </a:t>
            </a:r>
            <a:r>
              <a:rPr lang="ru-RU" dirty="0" err="1" smtClean="0"/>
              <a:t>alert</a:t>
            </a:r>
            <a:r>
              <a:rPr lang="ru-RU" dirty="0" smtClean="0"/>
              <a:t>(</a:t>
            </a:r>
            <a:r>
              <a:rPr lang="ru-RU" dirty="0" err="1" smtClean="0"/>
              <a:t>message</a:t>
            </a:r>
            <a:r>
              <a:rPr lang="ru-RU" dirty="0" smtClean="0"/>
              <a:t>), </a:t>
            </a:r>
            <a:r>
              <a:rPr lang="ru-RU" dirty="0" err="1" smtClean="0"/>
              <a:t>prompt</a:t>
            </a:r>
            <a:r>
              <a:rPr lang="ru-RU" dirty="0" smtClean="0"/>
              <a:t>(</a:t>
            </a:r>
            <a:r>
              <a:rPr lang="ru-RU" dirty="0" err="1" smtClean="0"/>
              <a:t>message</a:t>
            </a:r>
            <a:r>
              <a:rPr lang="ru-RU" dirty="0" smtClean="0"/>
              <a:t>, </a:t>
            </a:r>
            <a:r>
              <a:rPr lang="ru-RU" dirty="0" err="1" smtClean="0"/>
              <a:t>default</a:t>
            </a:r>
            <a:r>
              <a:rPr lang="ru-RU" dirty="0" smtClean="0"/>
              <a:t>) и </a:t>
            </a:r>
            <a:r>
              <a:rPr lang="ru-RU" dirty="0" err="1" smtClean="0"/>
              <a:t>confirm</a:t>
            </a:r>
            <a:r>
              <a:rPr lang="ru-RU" dirty="0" smtClean="0"/>
              <a:t>(</a:t>
            </a:r>
            <a:r>
              <a:rPr lang="ru-RU" dirty="0" err="1" smtClean="0"/>
              <a:t>question</a:t>
            </a:r>
            <a:r>
              <a:rPr lang="ru-RU" dirty="0" smtClean="0"/>
              <a:t>). Но можно создавать и свои.</a:t>
            </a:r>
          </a:p>
          <a:p>
            <a:endParaRPr lang="ru-RU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 использовать </a:t>
            </a:r>
            <a:r>
              <a:rPr lang="ru-RU" dirty="0" err="1" smtClean="0"/>
              <a:t>return</a:t>
            </a:r>
            <a:r>
              <a:rPr lang="ru-RU" dirty="0" smtClean="0"/>
              <a:t> и без значения. Это приведёт к немедленному выходу из функции.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6143668"/>
          </a:xfrm>
        </p:spPr>
        <p:txBody>
          <a:bodyPr>
            <a:normAutofit/>
          </a:bodyPr>
          <a:lstStyle/>
          <a:p>
            <a:r>
              <a:rPr lang="ru-RU" b="1" dirty="0" smtClean="0"/>
              <a:t>Никогда не добавляйте перевод строки между </a:t>
            </a:r>
            <a:r>
              <a:rPr lang="ru-RU" dirty="0" err="1" smtClean="0"/>
              <a:t>return</a:t>
            </a:r>
            <a:r>
              <a:rPr lang="ru-RU" b="1" dirty="0" smtClean="0"/>
              <a:t> и его значением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Для длинного выражения в </a:t>
            </a:r>
            <a:r>
              <a:rPr lang="ru-RU" dirty="0" err="1" smtClean="0"/>
              <a:t>return</a:t>
            </a:r>
            <a:r>
              <a:rPr lang="ru-RU" dirty="0" smtClean="0"/>
              <a:t> может быть заманчиво разместить его на нескольких отдельных строках, например так: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Код не выполнится, потому что интерпретатор </a:t>
            </a:r>
            <a:r>
              <a:rPr lang="ru-RU" dirty="0" err="1" smtClean="0"/>
              <a:t>JavaScript</a:t>
            </a:r>
            <a:r>
              <a:rPr lang="ru-RU" dirty="0" smtClean="0"/>
              <a:t> подставит точку с запятой после </a:t>
            </a:r>
            <a:r>
              <a:rPr lang="ru-RU" dirty="0" err="1" smtClean="0"/>
              <a:t>return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286124"/>
            <a:ext cx="874312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Для него это будет выглядеть так: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ru-RU" dirty="0" smtClean="0"/>
              <a:t>Таким образом, это фактически стало пустым </a:t>
            </a:r>
            <a:r>
              <a:rPr lang="ru-RU" dirty="0" err="1" smtClean="0"/>
              <a:t>return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8911692" cy="104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Если мы хотим, чтобы возвращаемое выражение занимало несколько строк, нужно начать его на той же строке, что и </a:t>
            </a:r>
            <a:r>
              <a:rPr lang="ru-RU" dirty="0" err="1" smtClean="0"/>
              <a:t>return</a:t>
            </a:r>
            <a:r>
              <a:rPr lang="ru-RU" dirty="0" smtClean="0"/>
              <a:t>. Или, хотя бы, поставить там открывающую скобку, вот так:</a:t>
            </a:r>
            <a:endParaRPr lang="ru-RU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000372"/>
            <a:ext cx="641055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Выбор имени функции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Функция – это действие. Поэтому имя функции обычно является глаголом. Оно должно быть кратким, точным и описывать действие функции, чтобы программист, который будет читать код, получил верное представление о том, что делает функция.</a:t>
            </a:r>
          </a:p>
          <a:p>
            <a:r>
              <a:rPr lang="ru-RU" dirty="0" smtClean="0"/>
              <a:t>Как правило, используются глагольные префиксы, обозначающие общий характер действия, после которых следует уточнение. Обычно в командах разработчиков действуют соглашения, касающиеся значений этих префиксов.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Например, функции, начинающиеся с "</a:t>
            </a:r>
            <a:r>
              <a:rPr lang="ru-RU" dirty="0" err="1" smtClean="0"/>
              <a:t>show</a:t>
            </a:r>
            <a:r>
              <a:rPr lang="ru-RU" dirty="0" smtClean="0"/>
              <a:t>" обычно что-то показывают.</a:t>
            </a:r>
          </a:p>
          <a:p>
            <a:r>
              <a:rPr lang="ru-RU" dirty="0" smtClean="0"/>
              <a:t>Функции, начинающиеся с…</a:t>
            </a:r>
          </a:p>
          <a:p>
            <a:r>
              <a:rPr lang="ru-RU" dirty="0" smtClean="0"/>
              <a:t>"</a:t>
            </a:r>
            <a:r>
              <a:rPr lang="ru-RU" dirty="0" err="1" smtClean="0"/>
              <a:t>get</a:t>
            </a:r>
            <a:r>
              <a:rPr lang="ru-RU" dirty="0" smtClean="0"/>
              <a:t>…" – возвращают значение,</a:t>
            </a:r>
          </a:p>
          <a:p>
            <a:r>
              <a:rPr lang="ru-RU" dirty="0" smtClean="0"/>
              <a:t>"</a:t>
            </a:r>
            <a:r>
              <a:rPr lang="ru-RU" dirty="0" err="1" smtClean="0"/>
              <a:t>calc</a:t>
            </a:r>
            <a:r>
              <a:rPr lang="ru-RU" dirty="0" smtClean="0"/>
              <a:t>…" – что-то вычисляют,</a:t>
            </a:r>
          </a:p>
          <a:p>
            <a:r>
              <a:rPr lang="ru-RU" dirty="0" smtClean="0"/>
              <a:t>"</a:t>
            </a:r>
            <a:r>
              <a:rPr lang="ru-RU" dirty="0" err="1" smtClean="0"/>
              <a:t>create</a:t>
            </a:r>
            <a:r>
              <a:rPr lang="ru-RU" dirty="0" smtClean="0"/>
              <a:t>…" – что-то создают,</a:t>
            </a:r>
          </a:p>
          <a:p>
            <a:r>
              <a:rPr lang="ru-RU" dirty="0" smtClean="0"/>
              <a:t>"</a:t>
            </a:r>
            <a:r>
              <a:rPr lang="ru-RU" dirty="0" err="1" smtClean="0"/>
              <a:t>check</a:t>
            </a:r>
            <a:r>
              <a:rPr lang="ru-RU" dirty="0" smtClean="0"/>
              <a:t>…" – что-то проверяют и возвращают логическое значение, и т.д.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таких имён: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85992"/>
            <a:ext cx="8803981" cy="161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4071942"/>
            <a:ext cx="8229600" cy="2054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Благодаря префиксам, при первом взгляде на имя функции становится понятным, что делает её код, и какое значение она может возвращать.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Одна функция – одно действие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Функция должна делать только то, что явно подразумевается её названием. И это должно быть одним действием.</a:t>
            </a:r>
          </a:p>
          <a:p>
            <a:r>
              <a:rPr lang="ru-RU" dirty="0" smtClean="0"/>
              <a:t>Два независимых действия обычно подразумевают две функции, даже если предполагается, что они будут вызываться вместе (в этом случае мы можем создать третью функцию, которая будет их вызывать).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Объявление функции имеет вид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Передаваемые значения копируются в параметры функции и становятся локальными переменными.</a:t>
            </a:r>
          </a:p>
          <a:p>
            <a:r>
              <a:rPr lang="ru-RU" dirty="0" smtClean="0"/>
              <a:t>Функции имеют доступ к внешним переменным. Но это работает только изнутри наружу. Код вне функции не имеет доступа к её локальным переменным.</a:t>
            </a:r>
          </a:p>
          <a:p>
            <a:r>
              <a:rPr lang="ru-RU" dirty="0" smtClean="0"/>
              <a:t>Функция может возвращать значение. Если этого не происходит, тогда результат равен </a:t>
            </a:r>
            <a:r>
              <a:rPr lang="ru-RU" dirty="0" err="1" smtClean="0"/>
              <a:t>undefined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643050"/>
            <a:ext cx="588980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Именование функций:</a:t>
            </a:r>
          </a:p>
          <a:p>
            <a:r>
              <a:rPr lang="ru-RU" dirty="0" smtClean="0"/>
              <a:t>Имя функции должно понятно и чётко отражать, что она делает. Увидев её вызов в коде, вы должны тут же понимать, что она делает, и что возвращает.</a:t>
            </a:r>
          </a:p>
          <a:p>
            <a:r>
              <a:rPr lang="ru-RU" dirty="0" smtClean="0"/>
              <a:t>Функция – это действие, поэтому её имя обычно является глаголом.</a:t>
            </a:r>
          </a:p>
          <a:p>
            <a:r>
              <a:rPr lang="ru-RU" dirty="0" smtClean="0"/>
              <a:t>Есть много общепринятых префиксов, таких как: </a:t>
            </a:r>
            <a:r>
              <a:rPr lang="ru-RU" dirty="0" err="1" smtClean="0"/>
              <a:t>create</a:t>
            </a:r>
            <a:r>
              <a:rPr lang="ru-RU" dirty="0" smtClean="0"/>
              <a:t>…, </a:t>
            </a:r>
            <a:r>
              <a:rPr lang="ru-RU" dirty="0" err="1" smtClean="0"/>
              <a:t>show</a:t>
            </a:r>
            <a:r>
              <a:rPr lang="ru-RU" dirty="0" smtClean="0"/>
              <a:t>…, </a:t>
            </a:r>
            <a:r>
              <a:rPr lang="ru-RU" dirty="0" err="1" smtClean="0"/>
              <a:t>get</a:t>
            </a:r>
            <a:r>
              <a:rPr lang="ru-RU" dirty="0" smtClean="0"/>
              <a:t>…, </a:t>
            </a:r>
            <a:r>
              <a:rPr lang="ru-RU" dirty="0" err="1" smtClean="0"/>
              <a:t>check</a:t>
            </a:r>
            <a:r>
              <a:rPr lang="ru-RU" dirty="0" smtClean="0"/>
              <a:t>… и т.д. Пользуйтесь ими как подсказками, поясняющими, что делает функция.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Объявление функции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создания функций мы можем использовать </a:t>
            </a:r>
            <a:r>
              <a:rPr lang="ru-RU" i="1" dirty="0" smtClean="0"/>
              <a:t>объявление функции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 объявления функции: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621879"/>
            <a:ext cx="7000924" cy="229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https://github.com/schoolteacherMP/lecture_23_JS/blob/main/tasks.md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Вначале идёт ключевое слово </a:t>
            </a:r>
            <a:r>
              <a:rPr lang="ru-RU" dirty="0" err="1" smtClean="0"/>
              <a:t>function</a:t>
            </a:r>
            <a:r>
              <a:rPr lang="ru-RU" dirty="0" smtClean="0"/>
              <a:t>, после него </a:t>
            </a:r>
            <a:r>
              <a:rPr lang="ru-RU" i="1" dirty="0" smtClean="0"/>
              <a:t>имя функции</a:t>
            </a:r>
            <a:r>
              <a:rPr lang="ru-RU" dirty="0" smtClean="0"/>
              <a:t>, затем список </a:t>
            </a:r>
            <a:r>
              <a:rPr lang="ru-RU" i="1" dirty="0" smtClean="0"/>
              <a:t>параметров</a:t>
            </a:r>
            <a:r>
              <a:rPr lang="ru-RU" dirty="0" smtClean="0"/>
              <a:t> в круглых скобках через запятую (в вышеприведённом примере он пустой) и, наконец, код функции, также называемый «телом функции», внутри фигурных скобок.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857628"/>
            <a:ext cx="7226448" cy="24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Наша новая функция может быть вызвана по своему имени: </a:t>
            </a:r>
            <a:r>
              <a:rPr lang="ru-RU" dirty="0" err="1" smtClean="0"/>
              <a:t>showMessage</a:t>
            </a:r>
            <a:r>
              <a:rPr lang="ru-RU" dirty="0" smtClean="0"/>
              <a:t>().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Вызов </a:t>
            </a:r>
            <a:r>
              <a:rPr lang="ru-RU" dirty="0" err="1" smtClean="0"/>
              <a:t>showMessage</a:t>
            </a:r>
            <a:r>
              <a:rPr lang="ru-RU" dirty="0" smtClean="0"/>
              <a:t>() выполняет код функции. Здесь мы увидим сообщение дважды.</a:t>
            </a:r>
          </a:p>
          <a:p>
            <a:r>
              <a:rPr lang="ru-RU" dirty="0" smtClean="0"/>
              <a:t>Этот пример явно демонстрирует одно из главных предназначений функций: избавление от дублирования кода.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357298"/>
            <a:ext cx="4214842" cy="227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Локальные переменные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ru-RU" dirty="0" smtClean="0"/>
              <a:t>Переменные, объявленные внутри функции, видны только внутри этой функции.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3248"/>
            <a:ext cx="9240838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Внешние переменные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функции есть доступ к внешним переменным, например: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86058"/>
            <a:ext cx="7203569" cy="384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Функция обладает полным доступом к внешним переменным и может изменять их значение.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00240"/>
            <a:ext cx="86312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Внешняя переменная используется, только если внутри функции нет такой локальной.</a:t>
            </a:r>
          </a:p>
          <a:p>
            <a:r>
              <a:rPr lang="ru-RU" dirty="0" smtClean="0"/>
              <a:t>Если одноимённая переменная объявляется внутри функции, тогда она перекрывает внешнюю. Например, в коде ниже функция использует локальную переменную </a:t>
            </a:r>
            <a:r>
              <a:rPr lang="ru-RU" dirty="0" err="1" smtClean="0"/>
              <a:t>userName</a:t>
            </a:r>
            <a:r>
              <a:rPr lang="ru-RU" dirty="0" smtClean="0"/>
              <a:t>. Внешняя будет проигнорирована: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644</Words>
  <Application>Microsoft Office PowerPoint</Application>
  <PresentationFormat>Экран (4:3)</PresentationFormat>
  <Paragraphs>95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Основы JS</vt:lpstr>
      <vt:lpstr>Функции</vt:lpstr>
      <vt:lpstr>Объявление функции</vt:lpstr>
      <vt:lpstr>Слайд 4</vt:lpstr>
      <vt:lpstr>Слайд 5</vt:lpstr>
      <vt:lpstr>Локальные переменные</vt:lpstr>
      <vt:lpstr>Внешние переменные</vt:lpstr>
      <vt:lpstr>Слайд 8</vt:lpstr>
      <vt:lpstr>Слайд 9</vt:lpstr>
      <vt:lpstr>Слайд 10</vt:lpstr>
      <vt:lpstr>Глобальные переменные </vt:lpstr>
      <vt:lpstr>Параметры</vt:lpstr>
      <vt:lpstr>Слайд 13</vt:lpstr>
      <vt:lpstr>Слайд 14</vt:lpstr>
      <vt:lpstr>Слайд 15</vt:lpstr>
      <vt:lpstr>Слайд 16</vt:lpstr>
      <vt:lpstr>Возврат значения</vt:lpstr>
      <vt:lpstr>Слайд 18</vt:lpstr>
      <vt:lpstr>Слайд 19</vt:lpstr>
      <vt:lpstr>Слайд 20</vt:lpstr>
      <vt:lpstr>Слайд 21</vt:lpstr>
      <vt:lpstr>Слайд 22</vt:lpstr>
      <vt:lpstr>Слайд 23</vt:lpstr>
      <vt:lpstr>Выбор имени функции</vt:lpstr>
      <vt:lpstr>Слайд 25</vt:lpstr>
      <vt:lpstr>Примеры таких имён:</vt:lpstr>
      <vt:lpstr>Одна функция – одно действие</vt:lpstr>
      <vt:lpstr>Итого</vt:lpstr>
      <vt:lpstr>Слайд 29</vt:lpstr>
      <vt:lpstr>практика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205</cp:revision>
  <dcterms:created xsi:type="dcterms:W3CDTF">2022-09-13T09:58:51Z</dcterms:created>
  <dcterms:modified xsi:type="dcterms:W3CDTF">2023-01-02T08:26:01Z</dcterms:modified>
</cp:coreProperties>
</file>