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590" y="-1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04.01.2023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04.01.2023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04.01.2023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04.01.2023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04.01.2023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04.01.2023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04.01.2023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04.01.2023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04.01.2023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04.01.2023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04.01.2023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04.01.2023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04.01.2023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JS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Лекция 24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357290" y="3714752"/>
            <a:ext cx="6400800" cy="27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 b="1" dirty="0" smtClean="0"/>
              <a:t>Function Expression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C:\Users\Paul\Desktop\icon-j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85728"/>
            <a:ext cx="2540000" cy="288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/>
          <a:lstStyle/>
          <a:p>
            <a:r>
              <a:rPr lang="ru-RU" i="1" dirty="0" err="1" smtClean="0"/>
              <a:t>Function</a:t>
            </a:r>
            <a:r>
              <a:rPr lang="ru-RU" i="1" dirty="0" smtClean="0"/>
              <a:t> </a:t>
            </a:r>
            <a:r>
              <a:rPr lang="ru-RU" i="1" dirty="0" err="1" smtClean="0"/>
              <a:t>Declaration</a:t>
            </a:r>
            <a:r>
              <a:rPr lang="ru-RU" dirty="0" smtClean="0"/>
              <a:t>: функция объявляется отдельной конструкцией «</a:t>
            </a:r>
            <a:r>
              <a:rPr lang="ru-RU" dirty="0" err="1" smtClean="0"/>
              <a:t>function</a:t>
            </a:r>
            <a:r>
              <a:rPr lang="ru-RU" dirty="0" smtClean="0"/>
              <a:t>…» в основном потоке кода.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2643182"/>
            <a:ext cx="6241565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/>
          <a:lstStyle/>
          <a:p>
            <a:r>
              <a:rPr lang="ru-RU" i="1" dirty="0" err="1" smtClean="0"/>
              <a:t>Function</a:t>
            </a:r>
            <a:r>
              <a:rPr lang="ru-RU" i="1" dirty="0" smtClean="0"/>
              <a:t> </a:t>
            </a:r>
            <a:r>
              <a:rPr lang="ru-RU" i="1" dirty="0" err="1" smtClean="0"/>
              <a:t>Expression</a:t>
            </a:r>
            <a:r>
              <a:rPr lang="ru-RU" dirty="0" smtClean="0"/>
              <a:t>: функция, созданная внутри другого выражения или синтаксической конструкции. В данном случае функция создаётся в правой части «выражения присваивания» =: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3500438"/>
            <a:ext cx="6069564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Более тонкое отличие состоит в том, </a:t>
            </a:r>
            <a:r>
              <a:rPr lang="ru-RU" i="1" dirty="0" smtClean="0"/>
              <a:t>когда</a:t>
            </a:r>
            <a:r>
              <a:rPr lang="ru-RU" dirty="0" smtClean="0"/>
              <a:t> создаётся функция движком </a:t>
            </a:r>
            <a:r>
              <a:rPr lang="ru-RU" dirty="0" err="1" smtClean="0"/>
              <a:t>JavaScript</a:t>
            </a:r>
            <a:r>
              <a:rPr lang="ru-RU" dirty="0" smtClean="0"/>
              <a:t>.</a:t>
            </a:r>
          </a:p>
          <a:p>
            <a:r>
              <a:rPr lang="ru-RU" b="1" dirty="0" err="1" smtClean="0"/>
              <a:t>Function</a:t>
            </a:r>
            <a:r>
              <a:rPr lang="ru-RU" b="1" dirty="0" smtClean="0"/>
              <a:t> </a:t>
            </a:r>
            <a:r>
              <a:rPr lang="ru-RU" b="1" dirty="0" err="1" smtClean="0"/>
              <a:t>Expression</a:t>
            </a:r>
            <a:r>
              <a:rPr lang="ru-RU" b="1" dirty="0" smtClean="0"/>
              <a:t> создаётся, когда выполнение доходит до него, и затем уже может использоваться.</a:t>
            </a:r>
            <a:endParaRPr lang="ru-RU" dirty="0" smtClean="0"/>
          </a:p>
          <a:p>
            <a:r>
              <a:rPr lang="ru-RU" dirty="0" smtClean="0"/>
              <a:t>После того, как поток выполнения достигнет правой части выражения присваивания </a:t>
            </a:r>
            <a:r>
              <a:rPr lang="ru-RU" dirty="0" err="1" smtClean="0"/>
              <a:t>let</a:t>
            </a:r>
            <a:r>
              <a:rPr lang="ru-RU" dirty="0" smtClean="0"/>
              <a:t> </a:t>
            </a:r>
            <a:r>
              <a:rPr lang="ru-RU" dirty="0" err="1" smtClean="0"/>
              <a:t>sum</a:t>
            </a:r>
            <a:r>
              <a:rPr lang="ru-RU" dirty="0" smtClean="0"/>
              <a:t> = </a:t>
            </a:r>
            <a:r>
              <a:rPr lang="ru-RU" dirty="0" err="1" smtClean="0"/>
              <a:t>function</a:t>
            </a:r>
            <a:r>
              <a:rPr lang="ru-RU" dirty="0" smtClean="0"/>
              <a:t>… – с этого момента, функция считается созданной и может быть использована (присвоена переменной, вызвана и т.д. 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14290"/>
            <a:ext cx="8229600" cy="5883285"/>
          </a:xfrm>
        </p:spPr>
        <p:txBody>
          <a:bodyPr>
            <a:normAutofit/>
          </a:bodyPr>
          <a:lstStyle/>
          <a:p>
            <a:r>
              <a:rPr lang="ru-RU" b="1" dirty="0" err="1" smtClean="0"/>
              <a:t>Function</a:t>
            </a:r>
            <a:r>
              <a:rPr lang="ru-RU" b="1" dirty="0" smtClean="0"/>
              <a:t> </a:t>
            </a:r>
            <a:r>
              <a:rPr lang="ru-RU" b="1" dirty="0" err="1" smtClean="0"/>
              <a:t>Declaration</a:t>
            </a:r>
            <a:r>
              <a:rPr lang="ru-RU" b="1" dirty="0" smtClean="0"/>
              <a:t> может быть вызвана раньше, чем она объявлена.</a:t>
            </a:r>
            <a:endParaRPr lang="ru-RU" dirty="0" smtClean="0"/>
          </a:p>
          <a:p>
            <a:r>
              <a:rPr lang="ru-RU" dirty="0" smtClean="0"/>
              <a:t>Другими словами, когда движок </a:t>
            </a:r>
            <a:r>
              <a:rPr lang="ru-RU" dirty="0" err="1" smtClean="0"/>
              <a:t>JavaScript</a:t>
            </a:r>
            <a:r>
              <a:rPr lang="ru-RU" dirty="0" smtClean="0"/>
              <a:t> </a:t>
            </a:r>
            <a:r>
              <a:rPr lang="ru-RU" i="1" dirty="0" smtClean="0"/>
              <a:t>готовится</a:t>
            </a:r>
            <a:r>
              <a:rPr lang="ru-RU" dirty="0" smtClean="0"/>
              <a:t> выполнять </a:t>
            </a:r>
            <a:r>
              <a:rPr lang="ru-RU" dirty="0" err="1" smtClean="0"/>
              <a:t>скрипт</a:t>
            </a:r>
            <a:r>
              <a:rPr lang="ru-RU" dirty="0" smtClean="0"/>
              <a:t> или блок кода, прежде всего он ищет в нём </a:t>
            </a:r>
            <a:r>
              <a:rPr lang="ru-RU" dirty="0" err="1" smtClean="0"/>
              <a:t>Function</a:t>
            </a:r>
            <a:r>
              <a:rPr lang="ru-RU" dirty="0" smtClean="0"/>
              <a:t> </a:t>
            </a:r>
            <a:r>
              <a:rPr lang="ru-RU" dirty="0" err="1" smtClean="0"/>
              <a:t>Declaration</a:t>
            </a:r>
            <a:r>
              <a:rPr lang="ru-RU" dirty="0" smtClean="0"/>
              <a:t> и создаёт все такие функции. Можно считать этот процесс «стадией инициализации».</a:t>
            </a:r>
          </a:p>
          <a:p>
            <a:r>
              <a:rPr lang="ru-RU" dirty="0" smtClean="0"/>
              <a:t>И только после того, как все объявления </a:t>
            </a:r>
            <a:r>
              <a:rPr lang="ru-RU" dirty="0" err="1" smtClean="0"/>
              <a:t>Function</a:t>
            </a:r>
            <a:r>
              <a:rPr lang="ru-RU" dirty="0" smtClean="0"/>
              <a:t> </a:t>
            </a:r>
            <a:r>
              <a:rPr lang="ru-RU" dirty="0" err="1" smtClean="0"/>
              <a:t>Declaration</a:t>
            </a:r>
            <a:r>
              <a:rPr lang="ru-RU" dirty="0" smtClean="0"/>
              <a:t> будут обработаны, продолжится выполнение.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50085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 результате функции, созданные как </a:t>
            </a:r>
            <a:r>
              <a:rPr lang="ru-RU" dirty="0" err="1" smtClean="0"/>
              <a:t>Function</a:t>
            </a:r>
            <a:r>
              <a:rPr lang="ru-RU" dirty="0" smtClean="0"/>
              <a:t> </a:t>
            </a:r>
            <a:r>
              <a:rPr lang="ru-RU" dirty="0" err="1" smtClean="0"/>
              <a:t>Declaration</a:t>
            </a:r>
            <a:r>
              <a:rPr lang="ru-RU" dirty="0" smtClean="0"/>
              <a:t>, могут быть вызваны раньше своих определений.</a:t>
            </a:r>
          </a:p>
          <a:p>
            <a:r>
              <a:rPr lang="ru-RU" dirty="0" smtClean="0"/>
              <a:t>Например, так будет работать</a:t>
            </a:r>
            <a:r>
              <a:rPr lang="ru-RU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Функция </a:t>
            </a:r>
            <a:r>
              <a:rPr lang="ru-RU" dirty="0" err="1" smtClean="0"/>
              <a:t>sayHi</a:t>
            </a:r>
            <a:r>
              <a:rPr lang="ru-RU" dirty="0" smtClean="0"/>
              <a:t> была создана, когда движок </a:t>
            </a:r>
            <a:r>
              <a:rPr lang="ru-RU" dirty="0" err="1" smtClean="0"/>
              <a:t>JavaScript</a:t>
            </a:r>
            <a:r>
              <a:rPr lang="ru-RU" dirty="0" smtClean="0"/>
              <a:t> подготавливал </a:t>
            </a:r>
            <a:r>
              <a:rPr lang="ru-RU" dirty="0" err="1" smtClean="0"/>
              <a:t>скрипт</a:t>
            </a:r>
            <a:r>
              <a:rPr lang="ru-RU" dirty="0" smtClean="0"/>
              <a:t> к выполнению, и такая функция видна повсюду в этом </a:t>
            </a:r>
            <a:r>
              <a:rPr lang="ru-RU" dirty="0" err="1" smtClean="0"/>
              <a:t>скрипте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2214554"/>
            <a:ext cx="5072098" cy="19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143668"/>
          </a:xfrm>
        </p:spPr>
        <p:txBody>
          <a:bodyPr>
            <a:normAutofit/>
          </a:bodyPr>
          <a:lstStyle/>
          <a:p>
            <a:r>
              <a:rPr lang="ru-RU" dirty="0" smtClean="0"/>
              <a:t>…Если бы это было </a:t>
            </a:r>
            <a:r>
              <a:rPr lang="ru-RU" dirty="0" err="1" smtClean="0"/>
              <a:t>Function</a:t>
            </a:r>
            <a:r>
              <a:rPr lang="ru-RU" dirty="0" smtClean="0"/>
              <a:t> </a:t>
            </a:r>
            <a:r>
              <a:rPr lang="ru-RU" dirty="0" err="1" smtClean="0"/>
              <a:t>Expression</a:t>
            </a:r>
            <a:r>
              <a:rPr lang="ru-RU" dirty="0" smtClean="0"/>
              <a:t>, то такой код вызвал бы ошибку</a:t>
            </a:r>
            <a:r>
              <a:rPr lang="ru-RU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Функции, объявленные при помощи </a:t>
            </a:r>
            <a:r>
              <a:rPr lang="ru-RU" dirty="0" err="1" smtClean="0"/>
              <a:t>Function</a:t>
            </a:r>
            <a:r>
              <a:rPr lang="ru-RU" dirty="0" smtClean="0"/>
              <a:t> </a:t>
            </a:r>
            <a:r>
              <a:rPr lang="ru-RU" dirty="0" err="1" smtClean="0"/>
              <a:t>Expression</a:t>
            </a:r>
            <a:r>
              <a:rPr lang="ru-RU" dirty="0" smtClean="0"/>
              <a:t>, создаются тогда, когда выполнение доходит до них. Это случится только на строке, помеченной звёздочкой (*). Слишком поздно.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643050"/>
            <a:ext cx="7715304" cy="197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/>
          <a:lstStyle/>
          <a:p>
            <a:r>
              <a:rPr lang="ru-RU" dirty="0" smtClean="0"/>
              <a:t>Ещё одна важная особенность </a:t>
            </a:r>
            <a:r>
              <a:rPr lang="ru-RU" dirty="0" err="1" smtClean="0"/>
              <a:t>Function</a:t>
            </a:r>
            <a:r>
              <a:rPr lang="ru-RU" dirty="0" smtClean="0"/>
              <a:t> </a:t>
            </a:r>
            <a:r>
              <a:rPr lang="ru-RU" dirty="0" err="1" smtClean="0"/>
              <a:t>Declaration</a:t>
            </a:r>
            <a:r>
              <a:rPr lang="ru-RU" dirty="0" smtClean="0"/>
              <a:t> заключается в их блочной области видимости.</a:t>
            </a:r>
          </a:p>
          <a:p>
            <a:r>
              <a:rPr lang="ru-RU" b="1" dirty="0" err="1" smtClean="0"/>
              <a:t>Function</a:t>
            </a:r>
            <a:r>
              <a:rPr lang="ru-RU" b="1" dirty="0" smtClean="0"/>
              <a:t> </a:t>
            </a:r>
            <a:r>
              <a:rPr lang="ru-RU" b="1" dirty="0" err="1" smtClean="0"/>
              <a:t>Declaration</a:t>
            </a:r>
            <a:r>
              <a:rPr lang="ru-RU" b="1" dirty="0" smtClean="0"/>
              <a:t> находится в блоке {...}, функция доступна везде внутри блока. Но не снаружи него.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Для примера давайте представим, что нам нужно объявить функцию </a:t>
            </a:r>
            <a:r>
              <a:rPr lang="ru-RU" dirty="0" err="1" smtClean="0"/>
              <a:t>welcome</a:t>
            </a:r>
            <a:r>
              <a:rPr lang="ru-RU" dirty="0" smtClean="0"/>
              <a:t>() в зависимости от значения переменной </a:t>
            </a:r>
            <a:r>
              <a:rPr lang="ru-RU" dirty="0" err="1" smtClean="0"/>
              <a:t>age</a:t>
            </a:r>
            <a:r>
              <a:rPr lang="ru-RU" dirty="0" smtClean="0"/>
              <a:t>, которое мы получим во время выполнения кода. И затем запланируем использовать её когда-нибудь в будущем.</a:t>
            </a:r>
          </a:p>
          <a:p>
            <a:r>
              <a:rPr lang="ru-RU" dirty="0" smtClean="0"/>
              <a:t>Если мы попробуем использовать </a:t>
            </a:r>
            <a:r>
              <a:rPr lang="ru-RU" dirty="0" err="1" smtClean="0"/>
              <a:t>Function</a:t>
            </a:r>
            <a:r>
              <a:rPr lang="ru-RU" dirty="0" smtClean="0"/>
              <a:t> </a:t>
            </a:r>
            <a:r>
              <a:rPr lang="ru-RU" dirty="0" err="1" smtClean="0"/>
              <a:t>Declaration</a:t>
            </a:r>
            <a:r>
              <a:rPr lang="ru-RU" dirty="0" smtClean="0"/>
              <a:t>, это не заработает так, как задумывалось: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214290"/>
            <a:ext cx="5351907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Содержимое 2"/>
          <p:cNvSpPr txBox="1">
            <a:spLocks/>
          </p:cNvSpPr>
          <p:nvPr/>
        </p:nvSpPr>
        <p:spPr>
          <a:xfrm>
            <a:off x="457200" y="5214950"/>
            <a:ext cx="8229600" cy="1643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Это произошло, так как объявление Function Declaration видимо только внутри блока кода, в котором располагается.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785794"/>
            <a:ext cx="8605897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Синтаксис, который мы использовали до этого, называется </a:t>
            </a:r>
            <a:r>
              <a:rPr lang="ru-RU" i="1" dirty="0" err="1" smtClean="0"/>
              <a:t>Function</a:t>
            </a:r>
            <a:r>
              <a:rPr lang="ru-RU" i="1" dirty="0" smtClean="0"/>
              <a:t> </a:t>
            </a:r>
            <a:r>
              <a:rPr lang="ru-RU" i="1" dirty="0" err="1" smtClean="0"/>
              <a:t>Declaration</a:t>
            </a:r>
            <a:r>
              <a:rPr lang="ru-RU" dirty="0" smtClean="0"/>
              <a:t> (Объявление Функции):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3643314"/>
            <a:ext cx="6401053" cy="226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Что можно сделать, чтобы </a:t>
            </a:r>
            <a:r>
              <a:rPr lang="ru-RU" dirty="0" err="1" smtClean="0"/>
              <a:t>welcome</a:t>
            </a:r>
            <a:r>
              <a:rPr lang="ru-RU" dirty="0" smtClean="0"/>
              <a:t> была видима снаружи </a:t>
            </a:r>
            <a:r>
              <a:rPr lang="ru-RU" dirty="0" err="1" smtClean="0"/>
              <a:t>if</a:t>
            </a:r>
            <a:r>
              <a:rPr lang="ru-RU" dirty="0" smtClean="0"/>
              <a:t>?</a:t>
            </a:r>
          </a:p>
          <a:p>
            <a:r>
              <a:rPr lang="ru-RU" dirty="0" smtClean="0"/>
              <a:t>Верным подходом будет воспользоваться функцией, объявленной при помощи </a:t>
            </a:r>
            <a:r>
              <a:rPr lang="ru-RU" dirty="0" err="1" smtClean="0"/>
              <a:t>Function</a:t>
            </a:r>
            <a:r>
              <a:rPr lang="ru-RU" dirty="0" smtClean="0"/>
              <a:t> </a:t>
            </a:r>
            <a:r>
              <a:rPr lang="ru-RU" dirty="0" err="1" smtClean="0"/>
              <a:t>Expression</a:t>
            </a:r>
            <a:r>
              <a:rPr lang="ru-RU" dirty="0" smtClean="0"/>
              <a:t>, и присвоить значение </a:t>
            </a:r>
            <a:r>
              <a:rPr lang="ru-RU" dirty="0" err="1" smtClean="0"/>
              <a:t>welcome</a:t>
            </a:r>
            <a:r>
              <a:rPr lang="ru-RU" dirty="0" smtClean="0"/>
              <a:t> переменной, объявленной снаружи </a:t>
            </a:r>
            <a:r>
              <a:rPr lang="ru-RU" dirty="0" err="1" smtClean="0"/>
              <a:t>if</a:t>
            </a:r>
            <a:r>
              <a:rPr lang="ru-RU" dirty="0" smtClean="0"/>
              <a:t>, что обеспечит нам нужную видимость.</a:t>
            </a:r>
          </a:p>
          <a:p>
            <a:r>
              <a:rPr lang="ru-RU" dirty="0" smtClean="0"/>
              <a:t>Такой код заработает, как ожидалось: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214290"/>
            <a:ext cx="6709467" cy="642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642918"/>
            <a:ext cx="9001156" cy="785818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Когда использовать </a:t>
            </a:r>
            <a:r>
              <a:rPr lang="ru-RU" sz="3600" b="1" dirty="0" err="1" smtClean="0"/>
              <a:t>Function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Declaration</a:t>
            </a:r>
            <a:r>
              <a:rPr lang="ru-RU" sz="3600" b="1" dirty="0" smtClean="0"/>
              <a:t>, а когда </a:t>
            </a:r>
            <a:r>
              <a:rPr lang="ru-RU" sz="3600" b="1" dirty="0" err="1" smtClean="0"/>
              <a:t>Function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Expression</a:t>
            </a:r>
            <a:r>
              <a:rPr lang="ru-RU" sz="3600" b="1" dirty="0" smtClean="0"/>
              <a:t>?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1357298"/>
            <a:ext cx="8786874" cy="5286412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Как </a:t>
            </a:r>
            <a:r>
              <a:rPr lang="ru-RU" dirty="0" smtClean="0"/>
              <a:t>правило, если нам понадобилась функция, в первую очередь нужно рассматривать синтаксис </a:t>
            </a:r>
            <a:r>
              <a:rPr lang="ru-RU" dirty="0" err="1" smtClean="0"/>
              <a:t>Function</a:t>
            </a:r>
            <a:r>
              <a:rPr lang="ru-RU" dirty="0" smtClean="0"/>
              <a:t> </a:t>
            </a:r>
            <a:r>
              <a:rPr lang="ru-RU" dirty="0" err="1" smtClean="0"/>
              <a:t>Declaration</a:t>
            </a:r>
            <a:r>
              <a:rPr lang="ru-RU" dirty="0" smtClean="0"/>
              <a:t>, который мы использовали до этого. Он даёт нам больше свободы в том, как мы можем организовывать код. Функции, объявленные таким образом, можно вызывать до их объявления.</a:t>
            </a:r>
          </a:p>
          <a:p>
            <a:r>
              <a:rPr lang="ru-RU" dirty="0" smtClean="0"/>
              <a:t>Также функции вида </a:t>
            </a:r>
            <a:r>
              <a:rPr lang="ru-RU" dirty="0" err="1" smtClean="0"/>
              <a:t>function</a:t>
            </a:r>
            <a:r>
              <a:rPr lang="ru-RU" dirty="0" smtClean="0"/>
              <a:t> </a:t>
            </a:r>
            <a:r>
              <a:rPr lang="ru-RU" dirty="0" err="1" smtClean="0"/>
              <a:t>f</a:t>
            </a:r>
            <a:r>
              <a:rPr lang="ru-RU" dirty="0" smtClean="0"/>
              <a:t>(…) {…} чуть более заметны в коде, чем </a:t>
            </a:r>
            <a:r>
              <a:rPr lang="ru-RU" dirty="0" err="1" smtClean="0"/>
              <a:t>let</a:t>
            </a:r>
            <a:r>
              <a:rPr lang="ru-RU" dirty="0" smtClean="0"/>
              <a:t> </a:t>
            </a:r>
            <a:r>
              <a:rPr lang="ru-RU" dirty="0" err="1" smtClean="0"/>
              <a:t>f</a:t>
            </a:r>
            <a:r>
              <a:rPr lang="ru-RU" dirty="0" smtClean="0"/>
              <a:t> = </a:t>
            </a:r>
            <a:r>
              <a:rPr lang="ru-RU" dirty="0" err="1" smtClean="0"/>
              <a:t>function</a:t>
            </a:r>
            <a:r>
              <a:rPr lang="ru-RU" dirty="0" smtClean="0"/>
              <a:t>(…) {…}. </a:t>
            </a:r>
            <a:r>
              <a:rPr lang="ru-RU" dirty="0" err="1" smtClean="0"/>
              <a:t>Function</a:t>
            </a:r>
            <a:r>
              <a:rPr lang="ru-RU" dirty="0" smtClean="0"/>
              <a:t> </a:t>
            </a:r>
            <a:r>
              <a:rPr lang="ru-RU" dirty="0" err="1" smtClean="0"/>
              <a:t>Declaration</a:t>
            </a:r>
            <a:r>
              <a:rPr lang="ru-RU" dirty="0" smtClean="0"/>
              <a:t> легче «ловятся глазами».</a:t>
            </a:r>
          </a:p>
          <a:p>
            <a:r>
              <a:rPr lang="ru-RU" dirty="0" smtClean="0"/>
              <a:t>…Но если </a:t>
            </a:r>
            <a:r>
              <a:rPr lang="ru-RU" dirty="0" err="1" smtClean="0"/>
              <a:t>Function</a:t>
            </a:r>
            <a:r>
              <a:rPr lang="ru-RU" dirty="0" smtClean="0"/>
              <a:t> </a:t>
            </a:r>
            <a:r>
              <a:rPr lang="ru-RU" dirty="0" err="1" smtClean="0"/>
              <a:t>Declaration</a:t>
            </a:r>
            <a:r>
              <a:rPr lang="ru-RU" dirty="0" smtClean="0"/>
              <a:t> нам не подходит по какой-то причине, или нам нужно условное объявление (мы рассмотрели это в примере выше), то следует использовать </a:t>
            </a:r>
            <a:r>
              <a:rPr lang="ru-RU" dirty="0" err="1" smtClean="0"/>
              <a:t>Function</a:t>
            </a:r>
            <a:r>
              <a:rPr lang="ru-RU" dirty="0" smtClean="0"/>
              <a:t> </a:t>
            </a:r>
            <a:r>
              <a:rPr lang="ru-RU" dirty="0" err="1" smtClean="0"/>
              <a:t>Expression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ru-RU" b="1" dirty="0" smtClean="0"/>
              <a:t>Итого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572164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Функции – это значения. Они могут быть присвоены, скопированы или объявлены в любом месте кода.</a:t>
            </a:r>
          </a:p>
          <a:p>
            <a:r>
              <a:rPr lang="ru-RU" dirty="0" smtClean="0"/>
              <a:t>Если функция объявлена как отдельная инструкция в основном потоке кода, то это “</a:t>
            </a:r>
            <a:r>
              <a:rPr lang="ru-RU" dirty="0" err="1" smtClean="0"/>
              <a:t>Function</a:t>
            </a:r>
            <a:r>
              <a:rPr lang="ru-RU" dirty="0" smtClean="0"/>
              <a:t> </a:t>
            </a:r>
            <a:r>
              <a:rPr lang="ru-RU" dirty="0" err="1" smtClean="0"/>
              <a:t>Declaration</a:t>
            </a:r>
            <a:r>
              <a:rPr lang="ru-RU" dirty="0" smtClean="0"/>
              <a:t>”.</a:t>
            </a:r>
          </a:p>
          <a:p>
            <a:r>
              <a:rPr lang="ru-RU" dirty="0" smtClean="0"/>
              <a:t>Если функция была создана как часть выражения, то это “</a:t>
            </a:r>
            <a:r>
              <a:rPr lang="ru-RU" dirty="0" err="1" smtClean="0"/>
              <a:t>Function</a:t>
            </a:r>
            <a:r>
              <a:rPr lang="ru-RU" dirty="0" smtClean="0"/>
              <a:t> </a:t>
            </a:r>
            <a:r>
              <a:rPr lang="ru-RU" dirty="0" err="1" smtClean="0"/>
              <a:t>Expression</a:t>
            </a:r>
            <a:r>
              <a:rPr lang="ru-RU" dirty="0" smtClean="0"/>
              <a:t>”.</a:t>
            </a:r>
          </a:p>
          <a:p>
            <a:r>
              <a:rPr lang="ru-RU" dirty="0" err="1" smtClean="0"/>
              <a:t>Function</a:t>
            </a:r>
            <a:r>
              <a:rPr lang="ru-RU" dirty="0" smtClean="0"/>
              <a:t> </a:t>
            </a:r>
            <a:r>
              <a:rPr lang="ru-RU" dirty="0" err="1" smtClean="0"/>
              <a:t>Declaration</a:t>
            </a:r>
            <a:r>
              <a:rPr lang="ru-RU" dirty="0" smtClean="0"/>
              <a:t> обрабатываются перед выполнением блока кода. Они видны во всём блоке.</a:t>
            </a:r>
          </a:p>
          <a:p>
            <a:r>
              <a:rPr lang="ru-RU" dirty="0" smtClean="0"/>
              <a:t>Функции, объявленные при помощи </a:t>
            </a:r>
            <a:r>
              <a:rPr lang="ru-RU" dirty="0" err="1" smtClean="0"/>
              <a:t>Function</a:t>
            </a:r>
            <a:r>
              <a:rPr lang="ru-RU" dirty="0" smtClean="0"/>
              <a:t> </a:t>
            </a:r>
            <a:r>
              <a:rPr lang="ru-RU" dirty="0" err="1" smtClean="0"/>
              <a:t>Expression</a:t>
            </a:r>
            <a:r>
              <a:rPr lang="ru-RU" dirty="0" smtClean="0"/>
              <a:t>, создаются только когда поток выполнения достигает их.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 большинстве случаев, когда нам нужно объявить функцию, </a:t>
            </a:r>
            <a:r>
              <a:rPr lang="ru-RU" dirty="0" err="1" smtClean="0"/>
              <a:t>Function</a:t>
            </a:r>
            <a:r>
              <a:rPr lang="ru-RU" dirty="0" smtClean="0"/>
              <a:t> </a:t>
            </a:r>
            <a:r>
              <a:rPr lang="ru-RU" dirty="0" err="1" smtClean="0"/>
              <a:t>Declaration</a:t>
            </a:r>
            <a:r>
              <a:rPr lang="ru-RU" dirty="0" smtClean="0"/>
              <a:t> предпочтительнее, т.к функция будет видна до своего объявления в коде. Это даёт нам больше гибкости в организации кода, и, как правило, делает его более читабельным.</a:t>
            </a:r>
          </a:p>
          <a:p>
            <a:r>
              <a:rPr lang="ru-RU" dirty="0" smtClean="0"/>
              <a:t>Исходя из этого, мы должны использовать </a:t>
            </a:r>
            <a:r>
              <a:rPr lang="ru-RU" dirty="0" err="1" smtClean="0"/>
              <a:t>Function</a:t>
            </a:r>
            <a:r>
              <a:rPr lang="ru-RU" dirty="0" smtClean="0"/>
              <a:t> </a:t>
            </a:r>
            <a:r>
              <a:rPr lang="ru-RU" dirty="0" err="1" smtClean="0"/>
              <a:t>Expression</a:t>
            </a:r>
            <a:r>
              <a:rPr lang="ru-RU" dirty="0" smtClean="0"/>
              <a:t> только тогда, когда </a:t>
            </a:r>
            <a:r>
              <a:rPr lang="ru-RU" dirty="0" err="1" smtClean="0"/>
              <a:t>Function</a:t>
            </a:r>
            <a:r>
              <a:rPr lang="ru-RU" dirty="0" smtClean="0"/>
              <a:t> </a:t>
            </a:r>
            <a:r>
              <a:rPr lang="ru-RU" dirty="0" err="1" smtClean="0"/>
              <a:t>Declaration</a:t>
            </a:r>
            <a:r>
              <a:rPr lang="ru-RU" dirty="0" smtClean="0"/>
              <a:t> не подходит для нашей задачи. Мы рассмотрели несколько таких примеров в этой главе, и увидим ещё больше в будущем.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https://github.com/schoolteacherMP/lecture_24_JS/edit/main/tasks.md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14290"/>
            <a:ext cx="8229600" cy="4525963"/>
          </a:xfrm>
        </p:spPr>
        <p:txBody>
          <a:bodyPr/>
          <a:lstStyle/>
          <a:p>
            <a:r>
              <a:rPr lang="ru-RU" dirty="0" smtClean="0"/>
              <a:t>Существует ещё один синтаксис создания функций, который называется </a:t>
            </a:r>
            <a:r>
              <a:rPr lang="ru-RU" i="1" dirty="0" err="1" smtClean="0"/>
              <a:t>Function</a:t>
            </a:r>
            <a:r>
              <a:rPr lang="ru-RU" i="1" dirty="0" smtClean="0"/>
              <a:t> </a:t>
            </a:r>
            <a:r>
              <a:rPr lang="ru-RU" i="1" dirty="0" err="1" smtClean="0"/>
              <a:t>Expression</a:t>
            </a:r>
            <a:r>
              <a:rPr lang="ru-RU" dirty="0" smtClean="0"/>
              <a:t> (Функциональное Выражение).</a:t>
            </a:r>
          </a:p>
          <a:p>
            <a:r>
              <a:rPr lang="ru-RU" dirty="0" smtClean="0"/>
              <a:t>Данный синтаксис позволяет нам создавать новую функцию в середине любого выражения.</a:t>
            </a:r>
          </a:p>
          <a:p>
            <a:r>
              <a:rPr lang="ru-RU" dirty="0" smtClean="0"/>
              <a:t>Это выглядит следующим образом:</a:t>
            </a: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4071942"/>
            <a:ext cx="6500858" cy="2205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286544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Здесь мы можем видеть переменную </a:t>
            </a:r>
            <a:r>
              <a:rPr lang="ru-RU" dirty="0" err="1" smtClean="0"/>
              <a:t>sayHi</a:t>
            </a:r>
            <a:r>
              <a:rPr lang="ru-RU" dirty="0" smtClean="0"/>
              <a:t>, получающую значение, новую функцию, созданную как </a:t>
            </a:r>
            <a:r>
              <a:rPr lang="ru-RU" dirty="0" err="1" smtClean="0"/>
              <a:t>function</a:t>
            </a:r>
            <a:r>
              <a:rPr lang="ru-RU" dirty="0" smtClean="0"/>
              <a:t>() { </a:t>
            </a:r>
            <a:r>
              <a:rPr lang="ru-RU" dirty="0" err="1" smtClean="0"/>
              <a:t>alert</a:t>
            </a:r>
            <a:r>
              <a:rPr lang="ru-RU" dirty="0" smtClean="0"/>
              <a:t>("Привет"); }.</a:t>
            </a:r>
          </a:p>
          <a:p>
            <a:r>
              <a:rPr lang="ru-RU" dirty="0" smtClean="0"/>
              <a:t>Поскольку создание функции происходит в контексте выражения присваивания (с правой стороны от =), это </a:t>
            </a:r>
            <a:r>
              <a:rPr lang="ru-RU" i="1" dirty="0" err="1" smtClean="0"/>
              <a:t>Function</a:t>
            </a:r>
            <a:r>
              <a:rPr lang="ru-RU" i="1" dirty="0" smtClean="0"/>
              <a:t> </a:t>
            </a:r>
            <a:r>
              <a:rPr lang="ru-RU" i="1" dirty="0" err="1" smtClean="0"/>
              <a:t>Expression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Обратите внимание, что после ключевого слова </a:t>
            </a:r>
            <a:r>
              <a:rPr lang="ru-RU" dirty="0" err="1" smtClean="0"/>
              <a:t>function</a:t>
            </a:r>
            <a:r>
              <a:rPr lang="ru-RU" dirty="0" smtClean="0"/>
              <a:t> нет имени. Для </a:t>
            </a:r>
            <a:r>
              <a:rPr lang="ru-RU" dirty="0" err="1" smtClean="0"/>
              <a:t>Function</a:t>
            </a:r>
            <a:r>
              <a:rPr lang="ru-RU" dirty="0" smtClean="0"/>
              <a:t> </a:t>
            </a:r>
            <a:r>
              <a:rPr lang="ru-RU" dirty="0" err="1" smtClean="0"/>
              <a:t>Expression</a:t>
            </a:r>
            <a:r>
              <a:rPr lang="ru-RU" dirty="0" smtClean="0"/>
              <a:t> допускается его отсутствие.</a:t>
            </a:r>
          </a:p>
          <a:p>
            <a:r>
              <a:rPr lang="ru-RU" dirty="0" smtClean="0"/>
              <a:t>Здесь мы сразу присваиваем её переменной, так что смысл этих примеров кода один и тот же: "создать функцию и поместить её в переменную </a:t>
            </a:r>
            <a:r>
              <a:rPr lang="ru-RU" dirty="0" err="1" smtClean="0"/>
              <a:t>sayHi</a:t>
            </a:r>
            <a:r>
              <a:rPr lang="ru-RU" dirty="0" smtClean="0"/>
              <a:t>".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Функции-«</a:t>
            </a:r>
            <a:r>
              <a:rPr lang="ru-RU" b="1" dirty="0" err="1" smtClean="0"/>
              <a:t>колбэки</a:t>
            </a:r>
            <a:r>
              <a:rPr lang="ru-RU" b="1" dirty="0" smtClean="0"/>
              <a:t>»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Давайте рассмотрим больше примеров передачи функции в виде значения и использования функциональных выражений.</a:t>
            </a:r>
          </a:p>
          <a:p>
            <a:r>
              <a:rPr lang="ru-RU" dirty="0" smtClean="0"/>
              <a:t>Давайте напишем функцию </a:t>
            </a:r>
            <a:r>
              <a:rPr lang="ru-RU" dirty="0" err="1" smtClean="0"/>
              <a:t>ask</a:t>
            </a:r>
            <a:r>
              <a:rPr lang="ru-RU" dirty="0" smtClean="0"/>
              <a:t>(</a:t>
            </a:r>
            <a:r>
              <a:rPr lang="ru-RU" dirty="0" err="1" smtClean="0"/>
              <a:t>question</a:t>
            </a:r>
            <a:r>
              <a:rPr lang="ru-RU" dirty="0" smtClean="0"/>
              <a:t>, </a:t>
            </a:r>
            <a:r>
              <a:rPr lang="ru-RU" dirty="0" err="1" smtClean="0"/>
              <a:t>yes</a:t>
            </a:r>
            <a:r>
              <a:rPr lang="ru-RU" dirty="0" smtClean="0"/>
              <a:t>, </a:t>
            </a:r>
            <a:r>
              <a:rPr lang="ru-RU" dirty="0" err="1" smtClean="0"/>
              <a:t>no</a:t>
            </a:r>
            <a:r>
              <a:rPr lang="ru-RU" dirty="0" smtClean="0"/>
              <a:t>) с тремя параметрами:</a:t>
            </a:r>
          </a:p>
          <a:p>
            <a:r>
              <a:rPr lang="ru-RU" dirty="0" err="1" smtClean="0"/>
              <a:t>questionТекст</a:t>
            </a:r>
            <a:r>
              <a:rPr lang="ru-RU" dirty="0" smtClean="0"/>
              <a:t> </a:t>
            </a:r>
            <a:r>
              <a:rPr lang="ru-RU" dirty="0" err="1" smtClean="0"/>
              <a:t>вопросаyesФункция</a:t>
            </a:r>
            <a:r>
              <a:rPr lang="ru-RU" dirty="0" smtClean="0"/>
              <a:t>, которая будет вызываться, если ответ будет «</a:t>
            </a:r>
            <a:r>
              <a:rPr lang="ru-RU" dirty="0" err="1" smtClean="0"/>
              <a:t>Yes</a:t>
            </a:r>
            <a:r>
              <a:rPr lang="ru-RU" dirty="0" smtClean="0"/>
              <a:t>»</a:t>
            </a:r>
            <a:r>
              <a:rPr lang="ru-RU" dirty="0" err="1" smtClean="0"/>
              <a:t>noФункция</a:t>
            </a:r>
            <a:r>
              <a:rPr lang="ru-RU" dirty="0" smtClean="0"/>
              <a:t>, которая будет вызываться, если ответ будет «</a:t>
            </a:r>
            <a:r>
              <a:rPr lang="ru-RU" dirty="0" err="1" smtClean="0"/>
              <a:t>No</a:t>
            </a:r>
            <a:r>
              <a:rPr lang="ru-RU" dirty="0" smtClean="0"/>
              <a:t>»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r>
              <a:rPr lang="ru-RU" dirty="0" smtClean="0"/>
              <a:t>Наша функция должна задать вопрос </a:t>
            </a:r>
            <a:r>
              <a:rPr lang="ru-RU" dirty="0" err="1" smtClean="0"/>
              <a:t>question</a:t>
            </a:r>
            <a:r>
              <a:rPr lang="ru-RU" dirty="0" smtClean="0"/>
              <a:t> и, в зависимости от того, как ответит пользователь, вызвать </a:t>
            </a:r>
            <a:r>
              <a:rPr lang="ru-RU" dirty="0" err="1" smtClean="0"/>
              <a:t>yes</a:t>
            </a:r>
            <a:r>
              <a:rPr lang="ru-RU" dirty="0" smtClean="0"/>
              <a:t>() или </a:t>
            </a:r>
            <a:r>
              <a:rPr lang="ru-RU" dirty="0" err="1" smtClean="0"/>
              <a:t>no</a:t>
            </a:r>
            <a:r>
              <a:rPr lang="ru-RU" dirty="0" smtClean="0"/>
              <a:t>():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2643182"/>
            <a:ext cx="9001156" cy="3877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На практике подобные функции очень полезны. Основное отличие «реальной» функции </a:t>
            </a:r>
            <a:r>
              <a:rPr lang="ru-RU" dirty="0" err="1" smtClean="0"/>
              <a:t>ask</a:t>
            </a:r>
            <a:r>
              <a:rPr lang="ru-RU" dirty="0" smtClean="0"/>
              <a:t> от примера выше будет в том, что она использует более сложные способы взаимодействия с пользователем, чем простой вызов </a:t>
            </a:r>
            <a:r>
              <a:rPr lang="ru-RU" dirty="0" err="1" smtClean="0"/>
              <a:t>confirm</a:t>
            </a:r>
            <a:r>
              <a:rPr lang="ru-RU" dirty="0" smtClean="0"/>
              <a:t>. В браузерах такие функции обычно отображают красивые диалоговые окна. Но это уже другая история.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rmAutofit lnSpcReduction="10000"/>
          </a:bodyPr>
          <a:lstStyle/>
          <a:p>
            <a:r>
              <a:rPr lang="ru-RU" b="1" dirty="0" smtClean="0"/>
              <a:t>Аргументы </a:t>
            </a:r>
            <a:r>
              <a:rPr lang="ru-RU" b="1" dirty="0" err="1" smtClean="0"/>
              <a:t>showOk</a:t>
            </a:r>
            <a:r>
              <a:rPr lang="ru-RU" b="1" dirty="0" smtClean="0"/>
              <a:t> и </a:t>
            </a:r>
            <a:r>
              <a:rPr lang="ru-RU" b="1" dirty="0" err="1" smtClean="0"/>
              <a:t>showCancel</a:t>
            </a:r>
            <a:r>
              <a:rPr lang="ru-RU" b="1" dirty="0" smtClean="0"/>
              <a:t> функции </a:t>
            </a:r>
            <a:r>
              <a:rPr lang="ru-RU" b="1" dirty="0" err="1" smtClean="0"/>
              <a:t>ask</a:t>
            </a:r>
            <a:r>
              <a:rPr lang="ru-RU" b="1" dirty="0" smtClean="0"/>
              <a:t> называются </a:t>
            </a:r>
            <a:r>
              <a:rPr lang="ru-RU" b="1" i="1" dirty="0" err="1" smtClean="0"/>
              <a:t>функциями-колбэками</a:t>
            </a:r>
            <a:r>
              <a:rPr lang="ru-RU" b="1" dirty="0" smtClean="0"/>
              <a:t> или просто </a:t>
            </a:r>
            <a:r>
              <a:rPr lang="ru-RU" b="1" i="1" dirty="0" err="1" smtClean="0"/>
              <a:t>колбэками</a:t>
            </a:r>
            <a:r>
              <a:rPr lang="ru-RU" b="1" dirty="0" smtClean="0"/>
              <a:t>.</a:t>
            </a:r>
            <a:endParaRPr lang="ru-RU" dirty="0" smtClean="0"/>
          </a:p>
          <a:p>
            <a:r>
              <a:rPr lang="ru-RU" dirty="0" smtClean="0"/>
              <a:t>Ключевая идея в том, что мы передаём функцию и ожидаем, что она вызовется обратно (от англ. «</a:t>
            </a:r>
            <a:r>
              <a:rPr lang="ru-RU" dirty="0" err="1" smtClean="0"/>
              <a:t>call</a:t>
            </a:r>
            <a:r>
              <a:rPr lang="ru-RU" dirty="0" smtClean="0"/>
              <a:t> </a:t>
            </a:r>
            <a:r>
              <a:rPr lang="ru-RU" dirty="0" err="1" smtClean="0"/>
              <a:t>back</a:t>
            </a:r>
            <a:r>
              <a:rPr lang="ru-RU" dirty="0" smtClean="0"/>
              <a:t>» – обратный вызов) когда-нибудь позже, если это будет необходимо. В нашем случае, </a:t>
            </a:r>
            <a:r>
              <a:rPr lang="ru-RU" dirty="0" err="1" smtClean="0"/>
              <a:t>showOk</a:t>
            </a:r>
            <a:r>
              <a:rPr lang="ru-RU" dirty="0" smtClean="0"/>
              <a:t> становится </a:t>
            </a:r>
            <a:r>
              <a:rPr lang="ru-RU" i="1" dirty="0" err="1" smtClean="0"/>
              <a:t>колбэком</a:t>
            </a:r>
            <a:r>
              <a:rPr lang="ru-RU" dirty="0" smtClean="0"/>
              <a:t> для ответа «</a:t>
            </a:r>
            <a:r>
              <a:rPr lang="ru-RU" dirty="0" err="1" smtClean="0"/>
              <a:t>yes</a:t>
            </a:r>
            <a:r>
              <a:rPr lang="ru-RU" dirty="0" smtClean="0"/>
              <a:t>», а </a:t>
            </a:r>
            <a:r>
              <a:rPr lang="ru-RU" dirty="0" err="1" smtClean="0"/>
              <a:t>showCancel</a:t>
            </a:r>
            <a:r>
              <a:rPr lang="ru-RU" dirty="0" smtClean="0"/>
              <a:t> – для ответа «</a:t>
            </a:r>
            <a:r>
              <a:rPr lang="ru-RU" dirty="0" err="1" smtClean="0"/>
              <a:t>no</a:t>
            </a:r>
            <a:r>
              <a:rPr lang="ru-RU" dirty="0" smtClean="0"/>
              <a:t>».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Function Expression </a:t>
            </a:r>
            <a:r>
              <a:rPr lang="ru-RU" b="1" dirty="0" smtClean="0"/>
              <a:t>в сравнении с </a:t>
            </a:r>
            <a:r>
              <a:rPr lang="en-US" b="1" dirty="0" smtClean="0"/>
              <a:t>Function Declaration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Давайте разберём ключевые отличия </a:t>
            </a:r>
            <a:r>
              <a:rPr lang="ru-RU" dirty="0" err="1" smtClean="0"/>
              <a:t>Function</a:t>
            </a:r>
            <a:r>
              <a:rPr lang="ru-RU" dirty="0" smtClean="0"/>
              <a:t> </a:t>
            </a:r>
            <a:r>
              <a:rPr lang="ru-RU" dirty="0" err="1" smtClean="0"/>
              <a:t>Declaration</a:t>
            </a:r>
            <a:r>
              <a:rPr lang="ru-RU" dirty="0" smtClean="0"/>
              <a:t> от </a:t>
            </a:r>
            <a:r>
              <a:rPr lang="ru-RU" dirty="0" err="1" smtClean="0"/>
              <a:t>Function</a:t>
            </a:r>
            <a:r>
              <a:rPr lang="ru-RU" dirty="0" smtClean="0"/>
              <a:t> </a:t>
            </a:r>
            <a:r>
              <a:rPr lang="ru-RU" dirty="0" err="1" smtClean="0"/>
              <a:t>Expression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Во-первых, синтаксис: как отличить их друг от друга в коде.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3563</TotalTime>
  <Words>502</Words>
  <Application>Microsoft Office PowerPoint</Application>
  <PresentationFormat>Экран (4:3)</PresentationFormat>
  <Paragraphs>64</Paragraphs>
  <Slides>25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Тема Office</vt:lpstr>
      <vt:lpstr>Основы JS</vt:lpstr>
      <vt:lpstr>Слайд 2</vt:lpstr>
      <vt:lpstr>Слайд 3</vt:lpstr>
      <vt:lpstr>Слайд 4</vt:lpstr>
      <vt:lpstr>Функции-«колбэки»</vt:lpstr>
      <vt:lpstr>Слайд 6</vt:lpstr>
      <vt:lpstr>Слайд 7</vt:lpstr>
      <vt:lpstr>Слайд 8</vt:lpstr>
      <vt:lpstr>Function Expression в сравнении с Function Declaration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Когда использовать Function Declaration, а когда Function Expression? </vt:lpstr>
      <vt:lpstr>Итого</vt:lpstr>
      <vt:lpstr>Слайд 24</vt:lpstr>
      <vt:lpstr>Слайд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194</cp:revision>
  <dcterms:created xsi:type="dcterms:W3CDTF">2022-09-13T09:58:51Z</dcterms:created>
  <dcterms:modified xsi:type="dcterms:W3CDTF">2023-01-04T07:25:03Z</dcterms:modified>
</cp:coreProperties>
</file>