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5" r:id="rId9"/>
    <p:sldId id="277" r:id="rId10"/>
    <p:sldId id="276" r:id="rId11"/>
    <p:sldId id="263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>
        <p:scale>
          <a:sx n="66" d="100"/>
          <a:sy n="66" d="100"/>
        </p:scale>
        <p:origin x="-1786" y="-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22E43-DA3B-496E-9FD5-7A2F179D96FA}" type="datetimeFigureOut">
              <a:rPr lang="ru-RU" smtClean="0"/>
              <a:pPr/>
              <a:t>07.01.2023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BDA6F-6DF8-4EC9-876B-3C12709714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07.01.2023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07.01.2023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07.01.2023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07.01.2023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07.01.2023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96600-5662-4CEC-9A8C-79B5932F93BB}" type="datetimeFigureOut">
              <a:rPr lang="ru-RU" smtClean="0"/>
              <a:pPr/>
              <a:t>07.01.2023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96600-5662-4CEC-9A8C-79B5932F93BB}" type="datetimeFigureOut">
              <a:rPr lang="ru-RU" smtClean="0"/>
              <a:pPr/>
              <a:t>07.01.2023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3A32E-7184-45A9-944A-3C1F5706859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earn.javascript.ru/arrow-functions-basic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28604"/>
            <a:ext cx="9144000" cy="1470025"/>
          </a:xfrm>
        </p:spPr>
        <p:txBody>
          <a:bodyPr/>
          <a:lstStyle/>
          <a:p>
            <a:r>
              <a:rPr lang="ru-RU" b="1" dirty="0" smtClean="0"/>
              <a:t>Основы </a:t>
            </a:r>
            <a:r>
              <a:rPr lang="en-US" b="1" dirty="0" smtClean="0"/>
              <a:t>JS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7290" y="2071678"/>
            <a:ext cx="6400800" cy="857256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Лекция 25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357290" y="3714752"/>
            <a:ext cx="6400800" cy="2714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3200" dirty="0" smtClean="0">
                <a:hlinkClick r:id="rId2"/>
              </a:rPr>
              <a:t>Стрелочные функции, основы</a:t>
            </a:r>
            <a:endParaRPr lang="ru-RU" sz="3200" dirty="0" smtClean="0"/>
          </a:p>
          <a:p>
            <a:pPr lvl="0" algn="ctr">
              <a:spcBef>
                <a:spcPct val="20000"/>
              </a:spcBef>
            </a:pP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8" name="Picture 4" descr="C:\Users\Paul\Desktop\icon-j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7158" y="285728"/>
            <a:ext cx="2540000" cy="28829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Стрелочные функции (</a:t>
            </a:r>
            <a:r>
              <a:rPr lang="ru-RU" b="1" dirty="0" err="1" smtClean="0"/>
              <a:t>Arrow</a:t>
            </a:r>
            <a:r>
              <a:rPr lang="ru-RU" b="1" dirty="0" smtClean="0"/>
              <a:t> </a:t>
            </a:r>
            <a:r>
              <a:rPr lang="ru-RU" b="1" dirty="0" err="1" smtClean="0"/>
              <a:t>Functions</a:t>
            </a:r>
            <a:r>
              <a:rPr lang="ru-RU" b="1" dirty="0" smtClean="0"/>
              <a:t>)</a:t>
            </a:r>
            <a:r>
              <a:rPr lang="ru-RU" dirty="0" smtClean="0"/>
              <a:t> - это функции, которые создаются используя стрелочную нотацию (=&gt;). Они могут быть анонимными или присвоены к переменной. </a:t>
            </a: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7620" y="3929066"/>
            <a:ext cx="4429156" cy="2528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https://github.com/schoolteacherMP/lecture_25_JS/edit/main/tasks.md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/>
          <a:lstStyle/>
          <a:p>
            <a:r>
              <a:rPr lang="ru-RU" dirty="0" smtClean="0"/>
              <a:t>Существует ещё один очень простой и лаконичный синтаксис для создания функций, который часто лучше, чем </a:t>
            </a:r>
            <a:r>
              <a:rPr lang="ru-RU" dirty="0" err="1" smtClean="0"/>
              <a:t>Function</a:t>
            </a:r>
            <a:r>
              <a:rPr lang="ru-RU" dirty="0" smtClean="0"/>
              <a:t> </a:t>
            </a:r>
            <a:r>
              <a:rPr lang="ru-RU" dirty="0" err="1" smtClean="0"/>
              <a:t>Expression</a:t>
            </a:r>
            <a:r>
              <a:rPr lang="ru-RU" dirty="0" smtClean="0"/>
              <a:t>.</a:t>
            </a:r>
          </a:p>
          <a:p>
            <a:r>
              <a:rPr lang="ru-RU" dirty="0" smtClean="0"/>
              <a:t>Он называется «функции-стрелки» или «стрелочные функции» (</a:t>
            </a:r>
            <a:r>
              <a:rPr lang="ru-RU" dirty="0" err="1" smtClean="0"/>
              <a:t>arrow</a:t>
            </a:r>
            <a:r>
              <a:rPr lang="ru-RU" dirty="0" smtClean="0"/>
              <a:t> </a:t>
            </a:r>
            <a:r>
              <a:rPr lang="ru-RU" dirty="0" err="1" smtClean="0"/>
              <a:t>functions</a:t>
            </a:r>
            <a:r>
              <a:rPr lang="ru-RU" dirty="0" smtClean="0"/>
              <a:t>), т.к. выглядит следующим образом:</a:t>
            </a:r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4286256"/>
            <a:ext cx="8315426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r>
              <a:rPr lang="ru-RU" dirty="0" smtClean="0"/>
              <a:t>Это создаёт функцию </a:t>
            </a:r>
            <a:r>
              <a:rPr lang="ru-RU" dirty="0" err="1" smtClean="0"/>
              <a:t>func</a:t>
            </a:r>
            <a:r>
              <a:rPr lang="ru-RU" dirty="0" smtClean="0"/>
              <a:t>, которая принимает аргументы arg1..</a:t>
            </a:r>
            <a:r>
              <a:rPr lang="ru-RU" dirty="0" err="1" smtClean="0"/>
              <a:t>argN</a:t>
            </a:r>
            <a:r>
              <a:rPr lang="ru-RU" dirty="0" smtClean="0"/>
              <a:t>, затем вычисляет </a:t>
            </a:r>
            <a:r>
              <a:rPr lang="ru-RU" dirty="0" err="1" smtClean="0"/>
              <a:t>expression</a:t>
            </a:r>
            <a:r>
              <a:rPr lang="ru-RU" dirty="0" smtClean="0"/>
              <a:t> в правой части с их использованием и возвращает результат.</a:t>
            </a:r>
          </a:p>
          <a:p>
            <a:r>
              <a:rPr lang="ru-RU" dirty="0" smtClean="0"/>
              <a:t>Другими словами, это сокращённая версия:</a:t>
            </a:r>
          </a:p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3143248"/>
            <a:ext cx="7945493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034" y="5143512"/>
            <a:ext cx="7929618" cy="749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5768997"/>
          </a:xfrm>
        </p:spPr>
        <p:txBody>
          <a:bodyPr/>
          <a:lstStyle/>
          <a:p>
            <a:r>
              <a:rPr lang="ru-RU" dirty="0" smtClean="0"/>
              <a:t>Давайте рассмотрим конкретный пример: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3" y="1571612"/>
            <a:ext cx="8786874" cy="3294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14290"/>
            <a:ext cx="8229600" cy="5911873"/>
          </a:xfrm>
        </p:spPr>
        <p:txBody>
          <a:bodyPr/>
          <a:lstStyle/>
          <a:p>
            <a:r>
              <a:rPr lang="ru-RU" dirty="0" smtClean="0"/>
              <a:t>Как вы можете видеть, (</a:t>
            </a:r>
            <a:r>
              <a:rPr lang="ru-RU" dirty="0" err="1" smtClean="0"/>
              <a:t>a</a:t>
            </a:r>
            <a:r>
              <a:rPr lang="ru-RU" dirty="0" smtClean="0"/>
              <a:t>, </a:t>
            </a:r>
            <a:r>
              <a:rPr lang="ru-RU" dirty="0" err="1" smtClean="0"/>
              <a:t>b</a:t>
            </a:r>
            <a:r>
              <a:rPr lang="ru-RU" dirty="0" smtClean="0"/>
              <a:t>) =&gt; </a:t>
            </a:r>
            <a:r>
              <a:rPr lang="ru-RU" dirty="0" err="1" smtClean="0"/>
              <a:t>a</a:t>
            </a:r>
            <a:r>
              <a:rPr lang="ru-RU" dirty="0" smtClean="0"/>
              <a:t> + </a:t>
            </a:r>
            <a:r>
              <a:rPr lang="ru-RU" dirty="0" err="1" smtClean="0"/>
              <a:t>b</a:t>
            </a:r>
            <a:r>
              <a:rPr lang="ru-RU" dirty="0" smtClean="0"/>
              <a:t> задаёт функцию, которая принимает два аргумента с именами </a:t>
            </a:r>
            <a:r>
              <a:rPr lang="ru-RU" dirty="0" err="1" smtClean="0"/>
              <a:t>a</a:t>
            </a:r>
            <a:r>
              <a:rPr lang="ru-RU" dirty="0" smtClean="0"/>
              <a:t> и </a:t>
            </a:r>
            <a:r>
              <a:rPr lang="ru-RU" dirty="0" err="1" smtClean="0"/>
              <a:t>b</a:t>
            </a:r>
            <a:r>
              <a:rPr lang="ru-RU" dirty="0" smtClean="0"/>
              <a:t>. И при выполнении она вычисляет выражение </a:t>
            </a:r>
            <a:r>
              <a:rPr lang="ru-RU" dirty="0" err="1" smtClean="0"/>
              <a:t>a</a:t>
            </a:r>
            <a:r>
              <a:rPr lang="ru-RU" dirty="0" smtClean="0"/>
              <a:t> + </a:t>
            </a:r>
            <a:r>
              <a:rPr lang="ru-RU" dirty="0" err="1" smtClean="0"/>
              <a:t>b</a:t>
            </a:r>
            <a:r>
              <a:rPr lang="ru-RU" dirty="0" smtClean="0"/>
              <a:t> и возвращает результат.</a:t>
            </a:r>
          </a:p>
          <a:p>
            <a:r>
              <a:rPr lang="ru-RU" dirty="0" smtClean="0"/>
              <a:t>Если у нас только один аргумент, то круглые скобки вокруг параметров можно опустить, сделав запись ещё короче:</a:t>
            </a:r>
          </a:p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4429132"/>
            <a:ext cx="8715436" cy="1528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аргументов нет, круглые скобки будут пустыми, но они должны присутствовать: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3286124"/>
            <a:ext cx="7543838" cy="1723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Здесь мы представили главной целью стрелочных функций краткость. Но это ещё не всё!</a:t>
            </a:r>
          </a:p>
          <a:p>
            <a:r>
              <a:rPr lang="ru-RU" dirty="0" smtClean="0"/>
              <a:t>Стрелочные функции обладают и другими интересными возможностями.</a:t>
            </a:r>
          </a:p>
          <a:p>
            <a:r>
              <a:rPr lang="ru-RU" dirty="0" smtClean="0"/>
              <a:t>Чтобы изучить их более подробно, нам сначала нужно познакомиться с некоторыми другими аспектами </a:t>
            </a:r>
            <a:r>
              <a:rPr lang="ru-RU" dirty="0" err="1" smtClean="0"/>
              <a:t>JavaScript</a:t>
            </a:r>
            <a:r>
              <a:rPr lang="ru-RU" dirty="0" smtClean="0"/>
              <a:t>, поэтому мы вернёмся к стрелочным функциям позже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Коротко повторяем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ru-RU" dirty="0" err="1" smtClean="0"/>
              <a:t>JavaScript</a:t>
            </a:r>
            <a:r>
              <a:rPr lang="ru-RU" dirty="0" smtClean="0"/>
              <a:t> есть три вида функций</a:t>
            </a:r>
            <a:r>
              <a:rPr lang="ru-RU" dirty="0" smtClean="0"/>
              <a:t>:</a:t>
            </a:r>
          </a:p>
          <a:p>
            <a:r>
              <a:rPr lang="ru-RU" b="1" dirty="0" smtClean="0"/>
              <a:t>Функции объявления (</a:t>
            </a:r>
            <a:r>
              <a:rPr lang="ru-RU" b="1" dirty="0" err="1" smtClean="0"/>
              <a:t>Function</a:t>
            </a:r>
            <a:r>
              <a:rPr lang="ru-RU" b="1" dirty="0" smtClean="0"/>
              <a:t> </a:t>
            </a:r>
            <a:r>
              <a:rPr lang="ru-RU" b="1" dirty="0" err="1" smtClean="0"/>
              <a:t>Declaration</a:t>
            </a:r>
            <a:r>
              <a:rPr lang="ru-RU" b="1" dirty="0" smtClean="0"/>
              <a:t>)</a:t>
            </a:r>
            <a:r>
              <a:rPr lang="ru-RU" dirty="0" smtClean="0"/>
              <a:t> - это функции, которые объявляются используя ключевое слово </a:t>
            </a:r>
            <a:r>
              <a:rPr lang="ru-RU" dirty="0" err="1" smtClean="0"/>
              <a:t>function</a:t>
            </a:r>
            <a:r>
              <a:rPr lang="ru-RU" dirty="0" smtClean="0"/>
              <a:t>. Они имеют имя и могут быть вызваны до того, как объявлены. 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00496" y="4286256"/>
            <a:ext cx="4000528" cy="2406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Функции выражения (</a:t>
            </a:r>
            <a:r>
              <a:rPr lang="ru-RU" b="1" dirty="0" err="1" smtClean="0"/>
              <a:t>Function</a:t>
            </a:r>
            <a:r>
              <a:rPr lang="ru-RU" b="1" dirty="0" smtClean="0"/>
              <a:t> </a:t>
            </a:r>
            <a:r>
              <a:rPr lang="ru-RU" b="1" dirty="0" err="1" smtClean="0"/>
              <a:t>Expression</a:t>
            </a:r>
            <a:r>
              <a:rPr lang="ru-RU" b="1" dirty="0" smtClean="0"/>
              <a:t>)</a:t>
            </a:r>
            <a:r>
              <a:rPr lang="ru-RU" dirty="0" smtClean="0"/>
              <a:t> - это функции, которые создаются присваиванием функции к переменной. Они могут иметь имя или быть анонимными. 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6182" y="4000504"/>
            <a:ext cx="4429156" cy="2582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3599</TotalTime>
  <Words>213</Words>
  <Application>Microsoft Office PowerPoint</Application>
  <PresentationFormat>Экран (4:3)</PresentationFormat>
  <Paragraphs>20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Основы JS</vt:lpstr>
      <vt:lpstr>Слайд 2</vt:lpstr>
      <vt:lpstr>Слайд 3</vt:lpstr>
      <vt:lpstr>Слайд 4</vt:lpstr>
      <vt:lpstr>Слайд 5</vt:lpstr>
      <vt:lpstr>Слайд 6</vt:lpstr>
      <vt:lpstr>Слайд 7</vt:lpstr>
      <vt:lpstr>Коротко повторяем</vt:lpstr>
      <vt:lpstr>Слайд 9</vt:lpstr>
      <vt:lpstr>Слайд 10</vt:lpstr>
      <vt:lpstr>Слайд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Paul</dc:creator>
  <cp:lastModifiedBy>Paul</cp:lastModifiedBy>
  <cp:revision>196</cp:revision>
  <dcterms:created xsi:type="dcterms:W3CDTF">2022-09-13T09:58:51Z</dcterms:created>
  <dcterms:modified xsi:type="dcterms:W3CDTF">2023-01-07T09:35:51Z</dcterms:modified>
</cp:coreProperties>
</file>