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4500570"/>
            <a:ext cx="640080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let 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var</a:t>
            </a:r>
            <a:endParaRPr lang="en-US" sz="3200" b="1" dirty="0" smtClean="0"/>
          </a:p>
          <a:p>
            <a:pPr algn="ctr">
              <a:spcBef>
                <a:spcPct val="20000"/>
              </a:spcBef>
            </a:pPr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отличие между </a:t>
            </a:r>
            <a:r>
              <a:rPr lang="ru-RU" dirty="0" err="1" smtClean="0"/>
              <a:t>let</a:t>
            </a:r>
            <a:r>
              <a:rPr lang="ru-RU" dirty="0" smtClean="0"/>
              <a:t> и </a:t>
            </a:r>
            <a:r>
              <a:rPr lang="ru-RU" dirty="0" err="1" smtClean="0"/>
              <a:t>var</a:t>
            </a:r>
            <a:r>
              <a:rPr lang="ru-RU" dirty="0" smtClean="0"/>
              <a:t> связано с областью видимости (</a:t>
            </a:r>
            <a:r>
              <a:rPr lang="ru-RU" dirty="0" err="1" smtClean="0"/>
              <a:t>scope</a:t>
            </a:r>
            <a:r>
              <a:rPr lang="ru-RU" dirty="0" smtClean="0"/>
              <a:t>) переменной.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Переменные, объявленные с помощью </a:t>
            </a:r>
            <a:r>
              <a:rPr lang="ru-RU" dirty="0" err="1" smtClean="0"/>
              <a:t>var</a:t>
            </a:r>
            <a:r>
              <a:rPr lang="ru-RU" dirty="0" smtClean="0"/>
              <a:t>, имеют функциональную область видимости, то есть они доступны во всей функции, в которой они объявлены. Если переменная объявлена внутри блока, например, внутри цикла или условия, то она все равно будет доступна везде внутри функции.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Переменные, объявленные с помощью </a:t>
            </a:r>
            <a:r>
              <a:rPr lang="ru-RU" dirty="0" err="1" smtClean="0"/>
              <a:t>let</a:t>
            </a:r>
            <a:r>
              <a:rPr lang="ru-RU" dirty="0" smtClean="0"/>
              <a:t>, имеют блочную область видимости. Они доступны только в том блоке, в котором они объявлены. Если переменная объявлена внутри блока, то она будет доступна только внутри этого блока и вложенных в него блоках.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Hoisting</a:t>
            </a:r>
            <a:r>
              <a:rPr lang="ru-RU" dirty="0" smtClean="0"/>
              <a:t> (поднятие) - это поведение в </a:t>
            </a:r>
            <a:r>
              <a:rPr lang="ru-RU" dirty="0" err="1" smtClean="0"/>
              <a:t>JavaScript</a:t>
            </a:r>
            <a:r>
              <a:rPr lang="ru-RU" dirty="0" smtClean="0"/>
              <a:t>, когда объявления переменных и функций перемещаются вверх в глобальную или локальную область видимости перед выполнением кода.</a:t>
            </a:r>
          </a:p>
          <a:p>
            <a:r>
              <a:rPr lang="ru-RU" dirty="0" smtClean="0"/>
              <a:t>При использовании ключевых слов </a:t>
            </a:r>
            <a:r>
              <a:rPr lang="ru-RU" dirty="0" err="1" smtClean="0"/>
              <a:t>var</a:t>
            </a:r>
            <a:r>
              <a:rPr lang="ru-RU" dirty="0" smtClean="0"/>
              <a:t> или </a:t>
            </a:r>
            <a:r>
              <a:rPr lang="ru-RU" dirty="0" err="1" smtClean="0"/>
              <a:t>function</a:t>
            </a:r>
            <a:r>
              <a:rPr lang="ru-RU" dirty="0" smtClean="0"/>
              <a:t> в </a:t>
            </a:r>
            <a:r>
              <a:rPr lang="ru-RU" dirty="0" err="1" smtClean="0"/>
              <a:t>JavaScript</a:t>
            </a:r>
            <a:r>
              <a:rPr lang="ru-RU" dirty="0" smtClean="0"/>
              <a:t>, объявления перемещаются вверх в область видимости перед выполнением кода. Это означает, что мы можем использовать переменные или функции до того, как они были определены, поскольку они уже были "подняты" в начало области видимости.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85860"/>
            <a:ext cx="404611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5072074"/>
            <a:ext cx="726069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189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Основы JS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204</cp:revision>
  <dcterms:created xsi:type="dcterms:W3CDTF">2022-09-13T09:58:51Z</dcterms:created>
  <dcterms:modified xsi:type="dcterms:W3CDTF">2023-05-08T06:40:22Z</dcterms:modified>
</cp:coreProperties>
</file>