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3" r:id="rId36"/>
    <p:sldId id="294" r:id="rId37"/>
    <p:sldId id="295" r:id="rId38"/>
    <p:sldId id="292" r:id="rId3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78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2E43-DA3B-496E-9FD5-7A2F179D96FA}" type="datetimeFigureOut">
              <a:rPr lang="ru-RU" smtClean="0"/>
              <a:pPr/>
              <a:t>11.01.2023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DA6F-6DF8-4EC9-876B-3C12709714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6600-5662-4CEC-9A8C-79B5932F93BB}" type="datetimeFigureOut">
              <a:rPr lang="ru-RU" smtClean="0"/>
              <a:pPr/>
              <a:t>11.01.2023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type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470025"/>
          </a:xfrm>
        </p:spPr>
        <p:txBody>
          <a:bodyPr/>
          <a:lstStyle/>
          <a:p>
            <a:r>
              <a:rPr lang="ru-RU" b="1" dirty="0" smtClean="0"/>
              <a:t>Основы </a:t>
            </a:r>
            <a:r>
              <a:rPr lang="en-US" b="1" dirty="0" smtClean="0"/>
              <a:t>JS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857256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Лекция </a:t>
            </a:r>
            <a:r>
              <a:rPr lang="en-US" b="1" dirty="0" smtClean="0">
                <a:solidFill>
                  <a:schemeClr val="tx1"/>
                </a:solidFill>
              </a:rPr>
              <a:t>27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357290" y="3714752"/>
            <a:ext cx="6400800" cy="271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ru-RU" sz="3200" b="1" dirty="0" smtClean="0"/>
              <a:t>Объекты</a:t>
            </a:r>
          </a:p>
          <a:p>
            <a:pPr lvl="0" algn="ctr">
              <a:spcBef>
                <a:spcPct val="20000"/>
              </a:spcBef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 descr="C:\Users\Paul\Desktop\icon-j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85728"/>
            <a:ext cx="2540000" cy="2882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r>
              <a:rPr lang="ru-RU" dirty="0" smtClean="0"/>
              <a:t>Для удаления свойства мы можем использовать оператор </a:t>
            </a:r>
            <a:r>
              <a:rPr lang="ru-RU" dirty="0" err="1" smtClean="0"/>
              <a:t>delete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1428736"/>
            <a:ext cx="3571900" cy="74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2571744"/>
            <a:ext cx="3571900" cy="238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r>
              <a:rPr lang="ru-RU" dirty="0" smtClean="0"/>
              <a:t>Имя свойства может состоять из нескольких слов, но тогда оно должно быть заключено в кавычки: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71678"/>
            <a:ext cx="9107487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3174" y="3929066"/>
            <a:ext cx="321945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r>
              <a:rPr lang="ru-RU" b="1" dirty="0" smtClean="0"/>
              <a:t>Объект, объявленный как константа, может быть изменён</a:t>
            </a:r>
            <a:endParaRPr lang="ru-RU" dirty="0" smtClean="0"/>
          </a:p>
          <a:p>
            <a:r>
              <a:rPr lang="ru-RU" dirty="0" smtClean="0"/>
              <a:t>Объект, объявленный через </a:t>
            </a:r>
            <a:r>
              <a:rPr lang="ru-RU" dirty="0" err="1" smtClean="0"/>
              <a:t>const</a:t>
            </a:r>
            <a:r>
              <a:rPr lang="ru-RU" dirty="0" smtClean="0"/>
              <a:t>, </a:t>
            </a:r>
            <a:r>
              <a:rPr lang="ru-RU" i="1" dirty="0" smtClean="0"/>
              <a:t>может</a:t>
            </a:r>
            <a:r>
              <a:rPr lang="ru-RU" dirty="0" smtClean="0"/>
              <a:t> быть изменён.</a:t>
            </a:r>
          </a:p>
          <a:p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2571744"/>
            <a:ext cx="5715040" cy="3327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/>
          </a:bodyPr>
          <a:lstStyle/>
          <a:p>
            <a:r>
              <a:rPr lang="ru-RU" dirty="0" smtClean="0"/>
              <a:t>Может показаться, что строка (*) должна вызвать ошибку, но нет, здесь всё в порядке. Дело в том, что объявление </a:t>
            </a:r>
            <a:r>
              <a:rPr lang="ru-RU" dirty="0" err="1" smtClean="0"/>
              <a:t>const</a:t>
            </a:r>
            <a:r>
              <a:rPr lang="ru-RU" dirty="0" smtClean="0"/>
              <a:t> защищает от изменений только саму переменную </a:t>
            </a:r>
            <a:r>
              <a:rPr lang="ru-RU" dirty="0" err="1" smtClean="0"/>
              <a:t>user</a:t>
            </a:r>
            <a:r>
              <a:rPr lang="ru-RU" dirty="0" smtClean="0"/>
              <a:t>, а не её содержимое.</a:t>
            </a:r>
          </a:p>
          <a:p>
            <a:r>
              <a:rPr lang="ru-RU" dirty="0" smtClean="0"/>
              <a:t>Определение </a:t>
            </a:r>
            <a:r>
              <a:rPr lang="ru-RU" dirty="0" err="1" smtClean="0"/>
              <a:t>const</a:t>
            </a:r>
            <a:r>
              <a:rPr lang="ru-RU" dirty="0" smtClean="0"/>
              <a:t> выдаст ошибку только если мы присвоим переменной другое значение: </a:t>
            </a:r>
            <a:r>
              <a:rPr lang="ru-RU" dirty="0" err="1" smtClean="0"/>
              <a:t>user=</a:t>
            </a:r>
            <a:r>
              <a:rPr lang="ru-RU" dirty="0" smtClean="0"/>
              <a:t>....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Квадратные скобки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/>
          <a:lstStyle/>
          <a:p>
            <a:r>
              <a:rPr lang="ru-RU" dirty="0" smtClean="0"/>
              <a:t>Для свойств, имена которых состоят из нескольких слов, доступ к значению «через точку» не работает: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2857496"/>
            <a:ext cx="6429404" cy="1004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JavaScript</a:t>
            </a:r>
            <a:r>
              <a:rPr lang="ru-RU" dirty="0" smtClean="0"/>
              <a:t> видит, что мы обращаемся к свойству </a:t>
            </a:r>
            <a:r>
              <a:rPr lang="ru-RU" dirty="0" err="1" smtClean="0"/>
              <a:t>user.likes</a:t>
            </a:r>
            <a:r>
              <a:rPr lang="ru-RU" dirty="0" smtClean="0"/>
              <a:t>, а затем идёт непонятное слово </a:t>
            </a:r>
            <a:r>
              <a:rPr lang="ru-RU" dirty="0" err="1" smtClean="0"/>
              <a:t>birds</a:t>
            </a:r>
            <a:r>
              <a:rPr lang="ru-RU" dirty="0" smtClean="0"/>
              <a:t>. В итоге синтаксическая ошибка.</a:t>
            </a:r>
          </a:p>
          <a:p>
            <a:r>
              <a:rPr lang="ru-RU" dirty="0" smtClean="0"/>
              <a:t>Точка требует, чтобы ключ был именован по правилам именования переменных. То есть не имел пробелов, не начинался с цифры и не содержал специальные символы, кроме $ и _.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5983311"/>
          </a:xfrm>
        </p:spPr>
        <p:txBody>
          <a:bodyPr/>
          <a:lstStyle/>
          <a:p>
            <a:r>
              <a:rPr lang="ru-RU" dirty="0" smtClean="0"/>
              <a:t>Для таких случаев существует альтернативный способ доступа к свойствам через квадратные скобки. Такой способ сработает с любым именем свойства:</a:t>
            </a:r>
            <a:endParaRPr lang="ru-RU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2643181"/>
            <a:ext cx="6429420" cy="4151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35729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Вычисляемые свойства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2786058"/>
            <a:ext cx="8229600" cy="5197493"/>
          </a:xfrm>
        </p:spPr>
        <p:txBody>
          <a:bodyPr/>
          <a:lstStyle/>
          <a:p>
            <a:r>
              <a:rPr lang="ru-RU" dirty="0" smtClean="0"/>
              <a:t>Мы можем использовать квадратные скобки в литеральной нотации для создания </a:t>
            </a:r>
            <a:r>
              <a:rPr lang="ru-RU" i="1" dirty="0" smtClean="0"/>
              <a:t>вычисляемого свойства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43182"/>
            <a:ext cx="8229600" cy="3482981"/>
          </a:xfrm>
        </p:spPr>
        <p:txBody>
          <a:bodyPr/>
          <a:lstStyle/>
          <a:p>
            <a:r>
              <a:rPr lang="ru-RU" dirty="0" smtClean="0"/>
              <a:t>Смысл вычисляемого свойства прост: запись [</a:t>
            </a:r>
            <a:r>
              <a:rPr lang="ru-RU" dirty="0" err="1" smtClean="0"/>
              <a:t>fruit</a:t>
            </a:r>
            <a:r>
              <a:rPr lang="ru-RU" dirty="0" smtClean="0"/>
              <a:t>] означает, что имя свойства необходимо взять из переменной </a:t>
            </a:r>
            <a:r>
              <a:rPr lang="ru-RU" dirty="0" err="1" smtClean="0"/>
              <a:t>fruit</a:t>
            </a:r>
            <a:r>
              <a:rPr lang="ru-RU" dirty="0" smtClean="0"/>
              <a:t>.</a:t>
            </a:r>
          </a:p>
          <a:p>
            <a:r>
              <a:rPr lang="ru-RU" dirty="0" smtClean="0"/>
              <a:t>И если посетитель введёт слово "</a:t>
            </a:r>
            <a:r>
              <a:rPr lang="ru-RU" dirty="0" err="1" smtClean="0"/>
              <a:t>apple</a:t>
            </a:r>
            <a:r>
              <a:rPr lang="ru-RU" dirty="0" smtClean="0"/>
              <a:t>", то в объекте </a:t>
            </a:r>
            <a:r>
              <a:rPr lang="ru-RU" dirty="0" err="1" smtClean="0"/>
              <a:t>bag</a:t>
            </a:r>
            <a:r>
              <a:rPr lang="ru-RU" dirty="0" smtClean="0"/>
              <a:t> теперь будет лежать свойство {</a:t>
            </a:r>
            <a:r>
              <a:rPr lang="ru-RU" dirty="0" err="1" smtClean="0"/>
              <a:t>apple</a:t>
            </a:r>
            <a:r>
              <a:rPr lang="ru-RU" dirty="0" smtClean="0"/>
              <a:t>: 5}.</a:t>
            </a:r>
          </a:p>
          <a:p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14289"/>
            <a:ext cx="8429684" cy="2300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/>
          </a:bodyPr>
          <a:lstStyle/>
          <a:p>
            <a:r>
              <a:rPr lang="ru-RU" dirty="0" smtClean="0"/>
              <a:t>Квадратные скобки дают намного больше возможностей, чем запись через точку. Они позволяют использовать любые имена свойств и переменные, хотя и требуют более громоздких конструкций кода.</a:t>
            </a:r>
          </a:p>
          <a:p>
            <a:r>
              <a:rPr lang="ru-RU" dirty="0" smtClean="0"/>
              <a:t>Подведём итог: в большинстве случаев, когда имена свойств известны и просты, используется запись через точку. Если же нам нужно что-то более сложное, то мы используем квадратные скобки.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/>
          </a:bodyPr>
          <a:lstStyle/>
          <a:p>
            <a:r>
              <a:rPr lang="ru-RU" dirty="0" smtClean="0"/>
              <a:t>Как мы знаем из главы </a:t>
            </a:r>
            <a:r>
              <a:rPr lang="ru-RU" dirty="0" smtClean="0">
                <a:hlinkClick r:id="rId2"/>
              </a:rPr>
              <a:t>Типы данных</a:t>
            </a:r>
            <a:r>
              <a:rPr lang="ru-RU" dirty="0" smtClean="0"/>
              <a:t>, в </a:t>
            </a:r>
            <a:r>
              <a:rPr lang="ru-RU" dirty="0" err="1" smtClean="0"/>
              <a:t>JavaScript</a:t>
            </a:r>
            <a:r>
              <a:rPr lang="ru-RU" dirty="0" smtClean="0"/>
              <a:t> существует 8 типов данных. Семь из них называются «примитивными», так как содержат только одно значение (будь то строка, число или что-то другое).</a:t>
            </a:r>
          </a:p>
          <a:p>
            <a:r>
              <a:rPr lang="ru-RU" dirty="0" smtClean="0"/>
              <a:t>Объекты же используются для хранения коллекций различных значений и более сложных сущностей. В </a:t>
            </a:r>
            <a:r>
              <a:rPr lang="ru-RU" dirty="0" err="1" smtClean="0"/>
              <a:t>JavaScript</a:t>
            </a:r>
            <a:r>
              <a:rPr lang="ru-RU" dirty="0" smtClean="0"/>
              <a:t> объекты используются очень часто, это одна из основ языка. Поэтому мы должны понять их, прежде чем углубляться куда-либо ещё.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Свойство из переменной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реальном коде часто нам необходимо использовать существующие переменные как значения для свойств с тем же именем.</a:t>
            </a: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97207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В примере выше название свойств </a:t>
            </a:r>
            <a:r>
              <a:rPr lang="ru-RU" dirty="0" err="1" smtClean="0"/>
              <a:t>name</a:t>
            </a:r>
            <a:r>
              <a:rPr lang="ru-RU" dirty="0" smtClean="0"/>
              <a:t> и </a:t>
            </a:r>
            <a:r>
              <a:rPr lang="ru-RU" dirty="0" err="1" smtClean="0"/>
              <a:t>age</a:t>
            </a:r>
            <a:r>
              <a:rPr lang="ru-RU" dirty="0" smtClean="0"/>
              <a:t> совпадают с названиями переменных, которые мы подставляем в качестве значений этих свойств.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7" y="214290"/>
            <a:ext cx="5980171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на имена свойств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 мы уже знаем, имя переменной не может совпадать с зарезервированными словами, такими как «</a:t>
            </a:r>
            <a:r>
              <a:rPr lang="ru-RU" dirty="0" err="1" smtClean="0"/>
              <a:t>for</a:t>
            </a:r>
            <a:r>
              <a:rPr lang="ru-RU" dirty="0" smtClean="0"/>
              <a:t>», «</a:t>
            </a:r>
            <a:r>
              <a:rPr lang="ru-RU" dirty="0" err="1" smtClean="0"/>
              <a:t>let</a:t>
            </a:r>
            <a:r>
              <a:rPr lang="ru-RU" dirty="0" smtClean="0"/>
              <a:t>», «</a:t>
            </a:r>
            <a:r>
              <a:rPr lang="ru-RU" dirty="0" err="1" smtClean="0"/>
              <a:t>return</a:t>
            </a:r>
            <a:r>
              <a:rPr lang="ru-RU" dirty="0" smtClean="0"/>
              <a:t>» и т.д.</a:t>
            </a:r>
          </a:p>
          <a:p>
            <a:r>
              <a:rPr lang="ru-RU" dirty="0" smtClean="0"/>
              <a:t>Но для свойств объекта такого ограничения нет: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714488"/>
            <a:ext cx="8616523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Проверка существования свойства, оператор «</a:t>
            </a:r>
            <a:r>
              <a:rPr lang="ru-RU" dirty="0" err="1" smtClean="0"/>
              <a:t>in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отличие от многих других языков, особенность JavaScript-объектов в том, что можно получить доступ к любому свойству. Даже если свойства не существует – ошибки не будет!</a:t>
            </a:r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/>
          <a:lstStyle/>
          <a:p>
            <a:r>
              <a:rPr lang="ru-RU" dirty="0" smtClean="0"/>
              <a:t>При обращении к свойству, которого нет, возвращается </a:t>
            </a:r>
            <a:r>
              <a:rPr lang="ru-RU" dirty="0" err="1" smtClean="0"/>
              <a:t>undefined</a:t>
            </a:r>
            <a:r>
              <a:rPr lang="ru-RU" dirty="0" smtClean="0"/>
              <a:t>. Это позволяет просто проверить существование свойства: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584" y="2928934"/>
            <a:ext cx="8991416" cy="106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r>
              <a:rPr lang="ru-RU" dirty="0" smtClean="0"/>
              <a:t>Также существует специальный оператор "</a:t>
            </a:r>
            <a:r>
              <a:rPr lang="ru-RU" dirty="0" err="1" smtClean="0"/>
              <a:t>in</a:t>
            </a:r>
            <a:r>
              <a:rPr lang="ru-RU" dirty="0" smtClean="0"/>
              <a:t>" для проверки существования свойства в объекте.</a:t>
            </a:r>
          </a:p>
          <a:p>
            <a:r>
              <a:rPr lang="ru-RU" dirty="0" smtClean="0"/>
              <a:t>Синтаксис оператора:</a:t>
            </a:r>
          </a:p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2643182"/>
            <a:ext cx="4993454" cy="1201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860" y="2285992"/>
            <a:ext cx="8735104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Содержимое 2"/>
          <p:cNvSpPr txBox="1">
            <a:spLocks/>
          </p:cNvSpPr>
          <p:nvPr/>
        </p:nvSpPr>
        <p:spPr>
          <a:xfrm>
            <a:off x="357158" y="4286256"/>
            <a:ext cx="8229600" cy="1811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Обратите внимание, что слева от оператора in должно быть </a:t>
            </a:r>
            <a:r>
              <a:rPr kumimoji="0" lang="ru-RU" sz="32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имя свойства</a:t>
            </a:r>
            <a:r>
              <a:rPr kumimoji="0" lang="ru-RU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Обычно это строка в кавычках.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r>
              <a:rPr lang="ru-RU" dirty="0" smtClean="0"/>
              <a:t>Если мы опускаем кавычки, это значит, что мы указываем переменную, в которой находится имя свойства. Например: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800" y="2751138"/>
            <a:ext cx="8278813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чего вообще нужен оператор </a:t>
            </a:r>
            <a:r>
              <a:rPr lang="ru-RU" dirty="0" err="1" smtClean="0"/>
              <a:t>in</a:t>
            </a:r>
            <a:r>
              <a:rPr lang="ru-RU" dirty="0" smtClean="0"/>
              <a:t>? Разве недостаточно сравнения с </a:t>
            </a:r>
            <a:r>
              <a:rPr lang="ru-RU" dirty="0" err="1" smtClean="0"/>
              <a:t>undefined</a:t>
            </a:r>
            <a:r>
              <a:rPr lang="ru-RU" dirty="0" smtClean="0"/>
              <a:t>?</a:t>
            </a:r>
          </a:p>
          <a:p>
            <a:r>
              <a:rPr lang="ru-RU" dirty="0" smtClean="0"/>
              <a:t>В большинстве случаев прекрасно сработает сравнение с </a:t>
            </a:r>
            <a:r>
              <a:rPr lang="ru-RU" dirty="0" err="1" smtClean="0"/>
              <a:t>undefined</a:t>
            </a:r>
            <a:r>
              <a:rPr lang="ru-RU" dirty="0" smtClean="0"/>
              <a:t>. Но есть особый случай, когда оно не подходит, и нужно использовать "</a:t>
            </a:r>
            <a:r>
              <a:rPr lang="ru-RU" dirty="0" err="1" smtClean="0"/>
              <a:t>in</a:t>
            </a:r>
            <a:r>
              <a:rPr lang="ru-RU" dirty="0" smtClean="0"/>
              <a:t>".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214290"/>
            <a:ext cx="8715436" cy="2500330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Объект может быть создан с помощью фигурных скобок {…} с необязательным списком </a:t>
            </a:r>
            <a:r>
              <a:rPr lang="ru-RU" i="1" dirty="0" smtClean="0"/>
              <a:t>свойств</a:t>
            </a:r>
            <a:r>
              <a:rPr lang="ru-RU" dirty="0" smtClean="0"/>
              <a:t>. Свойство – это пара «ключ: значение», где ключ – это строка (также называемая «именем свойства»), а значение может быть чем угодно.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6" y="4143380"/>
            <a:ext cx="198120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571472" y="2643182"/>
            <a:ext cx="678661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dirty="0" smtClean="0"/>
              <a:t>Мы можем представить объект в виде ящика с подписанными папками. Каждый элемент данных хранится в своей папке, на которой написан ключ. По ключу папку легко найти, удалить или добавить в неё что-либо.</a:t>
            </a:r>
            <a:endParaRPr lang="en-US" sz="3000" dirty="0" smtClean="0"/>
          </a:p>
          <a:p>
            <a:endParaRPr lang="ru-RU" sz="3000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ru-RU" dirty="0" smtClean="0"/>
              <a:t>Это когда свойство существует, но содержит значение </a:t>
            </a:r>
            <a:r>
              <a:rPr lang="ru-RU" dirty="0" err="1" smtClean="0"/>
              <a:t>undefined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57363"/>
            <a:ext cx="9144000" cy="1952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Цикл "</a:t>
            </a:r>
            <a:r>
              <a:rPr lang="en-US" b="1" dirty="0" smtClean="0"/>
              <a:t>for..in"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перебора всех свойств объекта используется цикл </a:t>
            </a:r>
            <a:r>
              <a:rPr lang="ru-RU" dirty="0" err="1" smtClean="0"/>
              <a:t>for</a:t>
            </a:r>
            <a:r>
              <a:rPr lang="ru-RU" dirty="0" smtClean="0"/>
              <a:t>..</a:t>
            </a:r>
            <a:r>
              <a:rPr lang="ru-RU" dirty="0" err="1" smtClean="0"/>
              <a:t>in</a:t>
            </a:r>
            <a:r>
              <a:rPr lang="ru-RU" dirty="0" smtClean="0"/>
              <a:t>. Этот цикл отличается от изученного ранее цикла </a:t>
            </a:r>
            <a:r>
              <a:rPr lang="ru-RU" dirty="0" err="1" smtClean="0"/>
              <a:t>for</a:t>
            </a:r>
            <a:r>
              <a:rPr lang="ru-RU" dirty="0" smtClean="0"/>
              <a:t>(;;).</a:t>
            </a:r>
          </a:p>
          <a:p>
            <a:r>
              <a:rPr lang="ru-RU" dirty="0" smtClean="0"/>
              <a:t>Синтаксис:</a:t>
            </a:r>
          </a:p>
          <a:p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4286256"/>
            <a:ext cx="8570116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r>
              <a:rPr lang="ru-RU" dirty="0" smtClean="0"/>
              <a:t>К примеру, давайте выведем все свойства объекта </a:t>
            </a:r>
            <a:r>
              <a:rPr lang="ru-RU" dirty="0" err="1" smtClean="0"/>
              <a:t>user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285859"/>
            <a:ext cx="7572428" cy="5393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Обратите внимание, что все конструкции «</a:t>
            </a:r>
            <a:r>
              <a:rPr lang="ru-RU" dirty="0" err="1" smtClean="0"/>
              <a:t>for</a:t>
            </a:r>
            <a:r>
              <a:rPr lang="ru-RU" dirty="0" smtClean="0"/>
              <a:t>» позволяют нам объявлять переменную внутри цикла, как, например, </a:t>
            </a:r>
            <a:r>
              <a:rPr lang="ru-RU" dirty="0" err="1" smtClean="0"/>
              <a:t>let</a:t>
            </a:r>
            <a:r>
              <a:rPr lang="ru-RU" dirty="0" smtClean="0"/>
              <a:t> </a:t>
            </a:r>
            <a:r>
              <a:rPr lang="ru-RU" dirty="0" err="1" smtClean="0"/>
              <a:t>key</a:t>
            </a:r>
            <a:r>
              <a:rPr lang="ru-RU" dirty="0" smtClean="0"/>
              <a:t> здесь.</a:t>
            </a:r>
            <a:endParaRPr lang="ru-RU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Итого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Объекты – это ассоциативные массивы с рядом дополнительных возможностей.</a:t>
            </a:r>
          </a:p>
          <a:p>
            <a:r>
              <a:rPr lang="ru-RU" dirty="0" smtClean="0"/>
              <a:t>Они хранят свойства (пары ключ-значение), где:</a:t>
            </a:r>
          </a:p>
          <a:p>
            <a:pPr>
              <a:buNone/>
            </a:pPr>
            <a:r>
              <a:rPr lang="ru-RU" dirty="0" smtClean="0"/>
              <a:t>Ключи свойств должны быть строками или символами (обычно строками).</a:t>
            </a:r>
          </a:p>
          <a:p>
            <a:pPr>
              <a:buNone/>
            </a:pPr>
            <a:r>
              <a:rPr lang="ru-RU" dirty="0" smtClean="0"/>
              <a:t>Значения могут быть любого типа.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Чтобы получить доступ к свойству, мы можем использовать:</a:t>
            </a:r>
          </a:p>
          <a:p>
            <a:pPr>
              <a:buNone/>
            </a:pPr>
            <a:r>
              <a:rPr lang="ru-RU" dirty="0" smtClean="0"/>
              <a:t>Запись через точку: </a:t>
            </a:r>
            <a:r>
              <a:rPr lang="ru-RU" dirty="0" err="1" smtClean="0"/>
              <a:t>obj.property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Квадратные скобки </a:t>
            </a:r>
            <a:r>
              <a:rPr lang="ru-RU" dirty="0" err="1" smtClean="0"/>
              <a:t>obj</a:t>
            </a:r>
            <a:r>
              <a:rPr lang="ru-RU" dirty="0" smtClean="0"/>
              <a:t>["</a:t>
            </a:r>
            <a:r>
              <a:rPr lang="ru-RU" dirty="0" err="1" smtClean="0"/>
              <a:t>property</a:t>
            </a:r>
            <a:r>
              <a:rPr lang="ru-RU" dirty="0" smtClean="0"/>
              <a:t>"]. Квадратные скобки позволяют взять ключ из переменной, например, </a:t>
            </a:r>
            <a:r>
              <a:rPr lang="ru-RU" dirty="0" err="1" smtClean="0"/>
              <a:t>obj</a:t>
            </a:r>
            <a:r>
              <a:rPr lang="ru-RU" dirty="0" smtClean="0"/>
              <a:t>[</a:t>
            </a:r>
            <a:r>
              <a:rPr lang="ru-RU" dirty="0" err="1" smtClean="0"/>
              <a:t>varWithKey</a:t>
            </a:r>
            <a:r>
              <a:rPr lang="ru-RU" dirty="0" smtClean="0"/>
              <a:t>].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Дополнительные операторы:</a:t>
            </a:r>
          </a:p>
          <a:p>
            <a:pPr>
              <a:buNone/>
            </a:pPr>
            <a:r>
              <a:rPr lang="ru-RU" dirty="0" smtClean="0"/>
              <a:t>Удаление свойства: </a:t>
            </a:r>
            <a:r>
              <a:rPr lang="ru-RU" dirty="0" err="1" smtClean="0"/>
              <a:t>delete</a:t>
            </a:r>
            <a:r>
              <a:rPr lang="ru-RU" dirty="0" smtClean="0"/>
              <a:t> </a:t>
            </a:r>
            <a:r>
              <a:rPr lang="ru-RU" dirty="0" err="1" smtClean="0"/>
              <a:t>obj.prop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Проверка существования свойства: "</a:t>
            </a:r>
            <a:r>
              <a:rPr lang="ru-RU" dirty="0" err="1" smtClean="0"/>
              <a:t>key</a:t>
            </a:r>
            <a:r>
              <a:rPr lang="ru-RU" dirty="0" smtClean="0"/>
              <a:t>" </a:t>
            </a:r>
            <a:r>
              <a:rPr lang="ru-RU" dirty="0" err="1" smtClean="0"/>
              <a:t>in</a:t>
            </a:r>
            <a:r>
              <a:rPr lang="ru-RU" dirty="0" smtClean="0"/>
              <a:t> </a:t>
            </a:r>
            <a:r>
              <a:rPr lang="ru-RU" dirty="0" err="1" smtClean="0"/>
              <a:t>obj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Перебор свойств объекта: цикл </a:t>
            </a:r>
            <a:r>
              <a:rPr lang="ru-RU" dirty="0" err="1" smtClean="0"/>
              <a:t>for</a:t>
            </a:r>
            <a:r>
              <a:rPr lang="ru-RU" dirty="0" smtClean="0"/>
              <a:t> </a:t>
            </a:r>
            <a:r>
              <a:rPr lang="ru-RU" dirty="0" err="1" smtClean="0"/>
              <a:t>for</a:t>
            </a:r>
            <a:r>
              <a:rPr lang="ru-RU" dirty="0" smtClean="0"/>
              <a:t> (</a:t>
            </a:r>
            <a:r>
              <a:rPr lang="ru-RU" dirty="0" err="1" smtClean="0"/>
              <a:t>let</a:t>
            </a:r>
            <a:r>
              <a:rPr lang="ru-RU" dirty="0" smtClean="0"/>
              <a:t> </a:t>
            </a:r>
            <a:r>
              <a:rPr lang="ru-RU" dirty="0" err="1" smtClean="0"/>
              <a:t>key</a:t>
            </a:r>
            <a:r>
              <a:rPr lang="ru-RU" dirty="0" smtClean="0"/>
              <a:t> </a:t>
            </a:r>
            <a:r>
              <a:rPr lang="ru-RU" dirty="0" err="1" smtClean="0"/>
              <a:t>in</a:t>
            </a:r>
            <a:r>
              <a:rPr lang="ru-RU" dirty="0" smtClean="0"/>
              <a:t> </a:t>
            </a:r>
            <a:r>
              <a:rPr lang="ru-RU" dirty="0" err="1" smtClean="0"/>
              <a:t>obj</a:t>
            </a:r>
            <a:r>
              <a:rPr lang="ru-RU" dirty="0" smtClean="0"/>
              <a:t>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То, что мы </a:t>
            </a:r>
            <a:r>
              <a:rPr lang="ru-RU" dirty="0" smtClean="0"/>
              <a:t>изучали, </a:t>
            </a:r>
            <a:r>
              <a:rPr lang="ru-RU" dirty="0" smtClean="0"/>
              <a:t>называется «простым объектом» («</a:t>
            </a:r>
            <a:r>
              <a:rPr lang="ru-RU" dirty="0" err="1" smtClean="0"/>
              <a:t>plain</a:t>
            </a:r>
            <a:r>
              <a:rPr lang="ru-RU" dirty="0" smtClean="0"/>
              <a:t> </a:t>
            </a:r>
            <a:r>
              <a:rPr lang="ru-RU" dirty="0" err="1" smtClean="0"/>
              <a:t>object</a:t>
            </a:r>
            <a:r>
              <a:rPr lang="ru-RU" dirty="0" smtClean="0"/>
              <a:t>») или просто </a:t>
            </a:r>
            <a:r>
              <a:rPr lang="ru-RU" dirty="0" err="1" smtClean="0"/>
              <a:t>Object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</a:t>
            </a:r>
            <a:r>
              <a:rPr lang="ru-RU" dirty="0" err="1" smtClean="0"/>
              <a:t>JavaScript</a:t>
            </a:r>
            <a:r>
              <a:rPr lang="ru-RU" dirty="0" smtClean="0"/>
              <a:t> есть много других типов объектов:</a:t>
            </a:r>
          </a:p>
          <a:p>
            <a:r>
              <a:rPr lang="ru-RU" dirty="0" err="1" smtClean="0"/>
              <a:t>Array</a:t>
            </a:r>
            <a:r>
              <a:rPr lang="ru-RU" dirty="0" smtClean="0"/>
              <a:t> для хранения упорядоченных коллекций данных,</a:t>
            </a:r>
          </a:p>
          <a:p>
            <a:r>
              <a:rPr lang="ru-RU" dirty="0" err="1" smtClean="0"/>
              <a:t>Date</a:t>
            </a:r>
            <a:r>
              <a:rPr lang="ru-RU" dirty="0" smtClean="0"/>
              <a:t> для хранения информации о дате и времени,</a:t>
            </a:r>
          </a:p>
          <a:p>
            <a:r>
              <a:rPr lang="ru-RU" dirty="0" err="1" smtClean="0"/>
              <a:t>Error</a:t>
            </a:r>
            <a:r>
              <a:rPr lang="ru-RU" dirty="0" smtClean="0"/>
              <a:t> для хранения информации об ошибке.</a:t>
            </a:r>
          </a:p>
          <a:p>
            <a:r>
              <a:rPr lang="ru-RU" dirty="0" smtClean="0"/>
              <a:t>… и так далее.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https://github.com/schoolteacherMP/lecture_27_JS_Object/blob/main/tasks.md</a:t>
            </a:r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6143668"/>
          </a:xfrm>
        </p:spPr>
        <p:txBody>
          <a:bodyPr>
            <a:normAutofit/>
          </a:bodyPr>
          <a:lstStyle/>
          <a:p>
            <a:r>
              <a:rPr lang="ru-RU" dirty="0" smtClean="0"/>
              <a:t>Пустой объект («пустой ящик») можно создать, используя один из двух вариантов синтаксиса: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Обычно используют вариант с фигурными скобками {...}. Такое объявление называют </a:t>
            </a:r>
            <a:r>
              <a:rPr lang="ru-RU" i="1" dirty="0" smtClean="0"/>
              <a:t>литералом объекта</a:t>
            </a:r>
            <a:r>
              <a:rPr lang="ru-RU" dirty="0" smtClean="0"/>
              <a:t> или </a:t>
            </a:r>
            <a:r>
              <a:rPr lang="ru-RU" i="1" dirty="0" smtClean="0"/>
              <a:t>литеральной нотацией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214554"/>
            <a:ext cx="873810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3174" y="3286124"/>
            <a:ext cx="32385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Литералы и свойства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/>
          <a:lstStyle/>
          <a:p>
            <a:r>
              <a:rPr lang="ru-RU" dirty="0" smtClean="0"/>
              <a:t>При использовании литерального синтаксиса {...} мы сразу можем поместить в объект несколько свойств в виде пар «ключ: значение»: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3571876"/>
            <a:ext cx="8501960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 каждого свойства есть ключ (также называемый «имя» или «идентификатор»). После имени свойства следует двоеточие ":", и затем указывается значение свойства. Если в объекте несколько свойств, то они перечисляются через запятую.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42852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 объекте </a:t>
            </a:r>
            <a:r>
              <a:rPr lang="ru-RU" dirty="0" err="1" smtClean="0"/>
              <a:t>user</a:t>
            </a:r>
            <a:r>
              <a:rPr lang="ru-RU" dirty="0" smtClean="0"/>
              <a:t> сейчас находятся два свойства:</a:t>
            </a:r>
          </a:p>
          <a:p>
            <a:r>
              <a:rPr lang="ru-RU" dirty="0" smtClean="0"/>
              <a:t>Первое свойство с именем "</a:t>
            </a:r>
            <a:r>
              <a:rPr lang="ru-RU" dirty="0" err="1" smtClean="0"/>
              <a:t>name</a:t>
            </a:r>
            <a:r>
              <a:rPr lang="ru-RU" dirty="0" smtClean="0"/>
              <a:t>" и значением "</a:t>
            </a:r>
            <a:r>
              <a:rPr lang="ru-RU" dirty="0" err="1" smtClean="0"/>
              <a:t>John</a:t>
            </a:r>
            <a:r>
              <a:rPr lang="ru-RU" dirty="0" smtClean="0"/>
              <a:t>".</a:t>
            </a:r>
          </a:p>
          <a:p>
            <a:r>
              <a:rPr lang="ru-RU" dirty="0" smtClean="0"/>
              <a:t>Второе свойство с именем "</a:t>
            </a:r>
            <a:r>
              <a:rPr lang="ru-RU" dirty="0" err="1" smtClean="0"/>
              <a:t>age</a:t>
            </a:r>
            <a:r>
              <a:rPr lang="ru-RU" dirty="0" smtClean="0"/>
              <a:t>" и значением 30.</a:t>
            </a:r>
          </a:p>
          <a:p>
            <a:r>
              <a:rPr lang="ru-RU" dirty="0" smtClean="0"/>
              <a:t>Можно сказать, что наш объект </a:t>
            </a:r>
            <a:r>
              <a:rPr lang="ru-RU" dirty="0" err="1" smtClean="0"/>
              <a:t>user</a:t>
            </a:r>
            <a:r>
              <a:rPr lang="ru-RU" dirty="0" smtClean="0"/>
              <a:t> – это ящик с двумя папками, подписанными «</a:t>
            </a:r>
            <a:r>
              <a:rPr lang="ru-RU" dirty="0" err="1" smtClean="0"/>
              <a:t>name</a:t>
            </a:r>
            <a:r>
              <a:rPr lang="ru-RU" dirty="0" smtClean="0"/>
              <a:t>» и «</a:t>
            </a:r>
            <a:r>
              <a:rPr lang="ru-RU" dirty="0" err="1" smtClean="0"/>
              <a:t>age</a:t>
            </a:r>
            <a:r>
              <a:rPr lang="ru-RU" dirty="0" smtClean="0"/>
              <a:t>».</a:t>
            </a:r>
          </a:p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24" y="4071942"/>
            <a:ext cx="3714776" cy="2451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42852"/>
            <a:ext cx="8229600" cy="5526095"/>
          </a:xfrm>
        </p:spPr>
        <p:txBody>
          <a:bodyPr/>
          <a:lstStyle/>
          <a:p>
            <a:r>
              <a:rPr lang="ru-RU" dirty="0" smtClean="0"/>
              <a:t>Мы можем в любой момент добавить в него новые папки, удалить папки или прочитать содержимое любой папки.</a:t>
            </a:r>
          </a:p>
          <a:p>
            <a:r>
              <a:rPr lang="ru-RU" dirty="0" smtClean="0"/>
              <a:t>Для обращения к свойствам используется запись «через точку»:</a:t>
            </a:r>
          </a:p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2857496"/>
            <a:ext cx="6572296" cy="1875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r>
              <a:rPr lang="ru-RU" dirty="0" smtClean="0"/>
              <a:t>Значение может быть любого типа. Давайте добавим свойство с логическим значением: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357298"/>
            <a:ext cx="5572164" cy="1129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2714620"/>
            <a:ext cx="34004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4072</TotalTime>
  <Words>598</Words>
  <Application>Microsoft Office PowerPoint</Application>
  <PresentationFormat>Экран (4:3)</PresentationFormat>
  <Paragraphs>86</Paragraphs>
  <Slides>38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39" baseType="lpstr">
      <vt:lpstr>Тема Office</vt:lpstr>
      <vt:lpstr>Основы JS</vt:lpstr>
      <vt:lpstr>Слайд 2</vt:lpstr>
      <vt:lpstr>Слайд 3</vt:lpstr>
      <vt:lpstr>Слайд 4</vt:lpstr>
      <vt:lpstr>Литералы и свойства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Квадратные скобки</vt:lpstr>
      <vt:lpstr>Слайд 15</vt:lpstr>
      <vt:lpstr>Слайд 16</vt:lpstr>
      <vt:lpstr>Вычисляемые свойства</vt:lpstr>
      <vt:lpstr>Слайд 18</vt:lpstr>
      <vt:lpstr>Слайд 19</vt:lpstr>
      <vt:lpstr>Свойство из переменной</vt:lpstr>
      <vt:lpstr>Слайд 21</vt:lpstr>
      <vt:lpstr>Ограничения на имена свойств</vt:lpstr>
      <vt:lpstr>Слайд 23</vt:lpstr>
      <vt:lpstr>Проверка существования свойства, оператор «in»</vt:lpstr>
      <vt:lpstr>Слайд 25</vt:lpstr>
      <vt:lpstr>Слайд 26</vt:lpstr>
      <vt:lpstr>пример</vt:lpstr>
      <vt:lpstr>Слайд 28</vt:lpstr>
      <vt:lpstr>Слайд 29</vt:lpstr>
      <vt:lpstr>Слайд 30</vt:lpstr>
      <vt:lpstr>Цикл "for..in"</vt:lpstr>
      <vt:lpstr>Слайд 32</vt:lpstr>
      <vt:lpstr>Слайд 33</vt:lpstr>
      <vt:lpstr>Итого</vt:lpstr>
      <vt:lpstr>Слайд 35</vt:lpstr>
      <vt:lpstr>Слайд 36</vt:lpstr>
      <vt:lpstr>Слайд 37</vt:lpstr>
      <vt:lpstr>Слайд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Paul</dc:creator>
  <cp:lastModifiedBy>Paul</cp:lastModifiedBy>
  <cp:revision>218</cp:revision>
  <dcterms:created xsi:type="dcterms:W3CDTF">2022-09-13T09:58:51Z</dcterms:created>
  <dcterms:modified xsi:type="dcterms:W3CDTF">2023-01-11T17:22:47Z</dcterms:modified>
</cp:coreProperties>
</file>