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1786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22E43-DA3B-496E-9FD5-7A2F179D96FA}" type="datetimeFigureOut">
              <a:rPr lang="ru-RU" smtClean="0"/>
              <a:pPr/>
              <a:t>12.01.2023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BDA6F-6DF8-4EC9-876B-3C12709714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12.01.2023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12.01.2023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12.01.2023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12.01.2023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12.01.2023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12.01.2023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12.01.2023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12.01.2023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12.01.2023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12.01.2023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12.01.2023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96600-5662-4CEC-9A8C-79B5932F93BB}" type="datetimeFigureOut">
              <a:rPr lang="ru-RU" smtClean="0"/>
              <a:pPr/>
              <a:t>12.01.2023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eveloper.mozilla.org/ru/docs/Web/JavaScript/Reference/Global_Objects/Object/assig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lodash.com/" TargetMode="External"/><Relationship Id="rId2" Type="http://schemas.openxmlformats.org/officeDocument/2006/relationships/hyperlink" Target="https://lodash.com/docs#cloneDeep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developer.mozilla.org/en-US/docs/Web/API/structuredClone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28604"/>
            <a:ext cx="9144000" cy="1470025"/>
          </a:xfrm>
        </p:spPr>
        <p:txBody>
          <a:bodyPr/>
          <a:lstStyle/>
          <a:p>
            <a:r>
              <a:rPr lang="ru-RU" b="1" dirty="0" smtClean="0"/>
              <a:t>Основы </a:t>
            </a:r>
            <a:r>
              <a:rPr lang="en-US" b="1" dirty="0" smtClean="0"/>
              <a:t>JS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2071678"/>
            <a:ext cx="6400800" cy="857256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Лекция </a:t>
            </a:r>
            <a:r>
              <a:rPr lang="en-US" b="1" dirty="0" smtClean="0">
                <a:solidFill>
                  <a:schemeClr val="tx1"/>
                </a:solidFill>
              </a:rPr>
              <a:t>2</a:t>
            </a:r>
            <a:r>
              <a:rPr lang="ru-RU" b="1" dirty="0" smtClean="0">
                <a:solidFill>
                  <a:schemeClr val="tx1"/>
                </a:solidFill>
              </a:rPr>
              <a:t>8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357290" y="3714752"/>
            <a:ext cx="6400800" cy="2714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ru-RU" sz="3200" b="1" dirty="0" smtClean="0"/>
              <a:t>Объекты</a:t>
            </a:r>
          </a:p>
          <a:p>
            <a:pPr algn="ctr"/>
            <a:r>
              <a:rPr lang="ru-RU" sz="3200" b="1" dirty="0" smtClean="0"/>
              <a:t>Копирование объектов и ссылки</a:t>
            </a:r>
          </a:p>
          <a:p>
            <a:pPr algn="ctr"/>
            <a:endParaRPr lang="ru-RU" sz="3200" b="1" dirty="0" smtClean="0"/>
          </a:p>
          <a:p>
            <a:pPr lvl="0" algn="ctr">
              <a:spcBef>
                <a:spcPct val="20000"/>
              </a:spcBef>
            </a:pP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8" name="Picture 4" descr="C:\Users\Paul\Desktop\icon-j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85728"/>
            <a:ext cx="2540000" cy="2882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/>
          <a:lstStyle/>
          <a:p>
            <a:r>
              <a:rPr lang="ru-RU" dirty="0" smtClean="0"/>
              <a:t>Это как если бы у нас был шкафчик с двумя ключами, и мы использовали один из них (</a:t>
            </a:r>
            <a:r>
              <a:rPr lang="ru-RU" dirty="0" err="1" smtClean="0"/>
              <a:t>admin</a:t>
            </a:r>
            <a:r>
              <a:rPr lang="ru-RU" dirty="0" smtClean="0"/>
              <a:t>), чтобы войти в него и внести изменения. А затем, если мы позже используем другой ключ (</a:t>
            </a:r>
            <a:r>
              <a:rPr lang="ru-RU" dirty="0" err="1" smtClean="0"/>
              <a:t>user</a:t>
            </a:r>
            <a:r>
              <a:rPr lang="ru-RU" dirty="0" smtClean="0"/>
              <a:t>), мы все равно открываем тот же шкафчик и можем получить доступ к изменённому содержимому.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Сравнение по ссылке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Два </a:t>
            </a:r>
            <a:r>
              <a:rPr lang="ru-RU" dirty="0" smtClean="0"/>
              <a:t>объекта равны только в том случае, если это один и тот же объект.</a:t>
            </a:r>
          </a:p>
          <a:p>
            <a:r>
              <a:rPr lang="ru-RU" dirty="0" smtClean="0"/>
              <a:t>Например, здесь </a:t>
            </a:r>
            <a:r>
              <a:rPr lang="ru-RU" dirty="0" err="1" smtClean="0"/>
              <a:t>a</a:t>
            </a:r>
            <a:r>
              <a:rPr lang="ru-RU" dirty="0" smtClean="0"/>
              <a:t> и </a:t>
            </a:r>
            <a:r>
              <a:rPr lang="ru-RU" dirty="0" err="1" smtClean="0"/>
              <a:t>b</a:t>
            </a:r>
            <a:r>
              <a:rPr lang="ru-RU" dirty="0" smtClean="0"/>
              <a:t> ссылаются на один и тот же объект, поэтому они равны:</a:t>
            </a:r>
          </a:p>
          <a:p>
            <a:endParaRPr lang="ru-RU" dirty="0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071942"/>
            <a:ext cx="9001156" cy="1597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 здесь два независимых объекта не равны, даже если они выглядят одинаково (оба пусты):</a:t>
            </a:r>
            <a:endParaRPr lang="ru-RU" dirty="0"/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3357562"/>
            <a:ext cx="7913132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Клонирование и объединение, </a:t>
            </a:r>
            <a:r>
              <a:rPr lang="en-US" b="1" dirty="0" err="1" smtClean="0"/>
              <a:t>Object.assign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Итак, копирование объектной переменной создаёт ещё одну ссылку на тот же объект.</a:t>
            </a:r>
          </a:p>
          <a:p>
            <a:r>
              <a:rPr lang="ru-RU" dirty="0" smtClean="0"/>
              <a:t>Но что, если нам всё же нужно дублировать объект? Создать независимую копию, клон?</a:t>
            </a:r>
          </a:p>
          <a:p>
            <a:r>
              <a:rPr lang="ru-RU" dirty="0" smtClean="0"/>
              <a:t>Это тоже выполнимо, но немного сложнее, потому что в </a:t>
            </a:r>
            <a:r>
              <a:rPr lang="ru-RU" dirty="0" err="1" smtClean="0"/>
              <a:t>JavaScript</a:t>
            </a:r>
            <a:r>
              <a:rPr lang="ru-RU" dirty="0" smtClean="0"/>
              <a:t> для этого нет встроенного метода. Но на самом деле в этом редко возникает необходимость, копирования по ссылке в большинстве случаев вполне хватает.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Но если мы действительно этого хотим, то нам нужно создать новый объект и воспроизвести структуру существующего, перебрав его свойства и скопировав их на примитивном уровне.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785794"/>
            <a:ext cx="8727315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Также мы можем использовать для этого метод </a:t>
            </a:r>
            <a:r>
              <a:rPr lang="ru-RU" dirty="0" err="1" smtClean="0">
                <a:hlinkClick r:id="rId2"/>
              </a:rPr>
              <a:t>Object.assign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Синтаксис:</a:t>
            </a:r>
          </a:p>
          <a:p>
            <a:endParaRPr lang="ru-RU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3500437"/>
            <a:ext cx="9001156" cy="873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Первый аргумент </a:t>
            </a:r>
            <a:r>
              <a:rPr lang="ru-RU" dirty="0" err="1" smtClean="0"/>
              <a:t>dest</a:t>
            </a:r>
            <a:r>
              <a:rPr lang="ru-RU" dirty="0" smtClean="0"/>
              <a:t> — целевой объект.</a:t>
            </a:r>
          </a:p>
          <a:p>
            <a:r>
              <a:rPr lang="ru-RU" dirty="0" smtClean="0"/>
              <a:t>Остальные аргументы src1, ..., </a:t>
            </a:r>
            <a:r>
              <a:rPr lang="ru-RU" dirty="0" err="1" smtClean="0"/>
              <a:t>srcN</a:t>
            </a:r>
            <a:r>
              <a:rPr lang="ru-RU" dirty="0" smtClean="0"/>
              <a:t> (может быть столько, сколько необходимо) являются исходными объектами</a:t>
            </a:r>
          </a:p>
          <a:p>
            <a:r>
              <a:rPr lang="ru-RU" dirty="0" smtClean="0"/>
              <a:t>Метод копирует свойства всех исходных объектов src1, ..., </a:t>
            </a:r>
            <a:r>
              <a:rPr lang="ru-RU" dirty="0" err="1" smtClean="0"/>
              <a:t>srcN</a:t>
            </a:r>
            <a:r>
              <a:rPr lang="ru-RU" dirty="0" smtClean="0"/>
              <a:t> в целевой объект </a:t>
            </a:r>
            <a:r>
              <a:rPr lang="ru-RU" dirty="0" err="1" smtClean="0"/>
              <a:t>dest</a:t>
            </a:r>
            <a:r>
              <a:rPr lang="ru-RU" dirty="0" smtClean="0"/>
              <a:t>. Другими словами, свойства всех аргументов, начиная со второго, копируются в первый объект.</a:t>
            </a:r>
          </a:p>
          <a:p>
            <a:r>
              <a:rPr lang="ru-RU" dirty="0" smtClean="0"/>
              <a:t>Возвращает объект </a:t>
            </a:r>
            <a:r>
              <a:rPr lang="ru-RU" dirty="0" err="1" smtClean="0"/>
              <a:t>dest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3" y="285728"/>
            <a:ext cx="6623521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Например, мы можем использовать его для объединения нескольких объектов в один: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00240"/>
            <a:ext cx="9160913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скопированное имя свойства уже существует, оно будет перезаписано:</a:t>
            </a:r>
            <a:endParaRPr lang="ru-RU" dirty="0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928934"/>
            <a:ext cx="8750563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>
            <a:normAutofit/>
          </a:bodyPr>
          <a:lstStyle/>
          <a:p>
            <a:r>
              <a:rPr lang="ru-RU" dirty="0" smtClean="0"/>
              <a:t>Одно из фундаментальных отличий объектов от примитивов заключается в том, что объекты хранятся и копируются «по ссылке», тогда как примитивные значения: строки, числа, логические значения и т.д. – всегда копируются «как целое значение».</a:t>
            </a:r>
          </a:p>
          <a:p>
            <a:r>
              <a:rPr lang="ru-RU" dirty="0" smtClean="0"/>
              <a:t>Это легко понять, если мы немного заглянем под капот того, что происходит, когда мы копируем значение.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6072230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Мы также можем использовать </a:t>
            </a:r>
            <a:r>
              <a:rPr lang="ru-RU" dirty="0" err="1" smtClean="0"/>
              <a:t>Object.assign</a:t>
            </a:r>
            <a:r>
              <a:rPr lang="ru-RU" dirty="0" smtClean="0"/>
              <a:t> для замены цикла </a:t>
            </a:r>
            <a:r>
              <a:rPr lang="ru-RU" dirty="0" err="1" smtClean="0"/>
              <a:t>for</a:t>
            </a:r>
            <a:r>
              <a:rPr lang="ru-RU" dirty="0" smtClean="0"/>
              <a:t>..</a:t>
            </a:r>
            <a:r>
              <a:rPr lang="ru-RU" dirty="0" err="1" smtClean="0"/>
              <a:t>in</a:t>
            </a:r>
            <a:r>
              <a:rPr lang="ru-RU" dirty="0" smtClean="0"/>
              <a:t> для простого клонирования</a:t>
            </a:r>
            <a:r>
              <a:rPr lang="ru-RU" dirty="0" smtClean="0"/>
              <a:t>: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Он копирует все свойства </a:t>
            </a:r>
            <a:r>
              <a:rPr lang="ru-RU" dirty="0" err="1" smtClean="0"/>
              <a:t>user</a:t>
            </a:r>
            <a:r>
              <a:rPr lang="ru-RU" dirty="0" smtClean="0"/>
              <a:t> в пустой объект и возвращает его.</a:t>
            </a:r>
            <a:endParaRPr lang="ru-RU" dirty="0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2071678"/>
            <a:ext cx="7773047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Вложенное клонирование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 сих пор мы предполагали, что все свойства </a:t>
            </a:r>
            <a:r>
              <a:rPr lang="ru-RU" dirty="0" err="1" smtClean="0"/>
              <a:t>user</a:t>
            </a:r>
            <a:r>
              <a:rPr lang="ru-RU" dirty="0" smtClean="0"/>
              <a:t> </a:t>
            </a:r>
            <a:r>
              <a:rPr lang="ru-RU" dirty="0" err="1" smtClean="0"/>
              <a:t>примитивныe</a:t>
            </a:r>
            <a:r>
              <a:rPr lang="ru-RU" dirty="0" smtClean="0"/>
              <a:t>. Но свойства могут быть и ссылками на другие объекты. Что с ними делать?</a:t>
            </a:r>
            <a:endParaRPr lang="ru-RU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7554" y="3666459"/>
            <a:ext cx="5429288" cy="3191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Теперь недостаточно просто скопировать </a:t>
            </a:r>
            <a:r>
              <a:rPr lang="ru-RU" dirty="0" err="1" smtClean="0"/>
              <a:t>clone.sizes</a:t>
            </a:r>
            <a:r>
              <a:rPr lang="ru-RU" dirty="0" smtClean="0"/>
              <a:t> = </a:t>
            </a:r>
            <a:r>
              <a:rPr lang="ru-RU" dirty="0" err="1" smtClean="0"/>
              <a:t>user.sizes</a:t>
            </a:r>
            <a:r>
              <a:rPr lang="ru-RU" dirty="0" smtClean="0"/>
              <a:t>, потому что </a:t>
            </a:r>
            <a:r>
              <a:rPr lang="ru-RU" dirty="0" err="1" smtClean="0"/>
              <a:t>user.sizes</a:t>
            </a:r>
            <a:r>
              <a:rPr lang="ru-RU" dirty="0" smtClean="0"/>
              <a:t> – это объект, он будет скопирован по ссылке. Таким образом, </a:t>
            </a:r>
            <a:r>
              <a:rPr lang="ru-RU" dirty="0" err="1" smtClean="0"/>
              <a:t>clone</a:t>
            </a:r>
            <a:r>
              <a:rPr lang="ru-RU" dirty="0" smtClean="0"/>
              <a:t> и </a:t>
            </a:r>
            <a:r>
              <a:rPr lang="ru-RU" dirty="0" err="1" smtClean="0"/>
              <a:t>user</a:t>
            </a:r>
            <a:r>
              <a:rPr lang="ru-RU" dirty="0" smtClean="0"/>
              <a:t> будут иметь общий объект </a:t>
            </a:r>
            <a:r>
              <a:rPr lang="ru-RU" dirty="0" err="1" smtClean="0"/>
              <a:t>sizes</a:t>
            </a:r>
            <a:r>
              <a:rPr lang="ru-RU" dirty="0" smtClean="0"/>
              <a:t>:</a:t>
            </a:r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978" y="785794"/>
            <a:ext cx="8879022" cy="4929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Чтобы исправить это, мы должны использовать цикл клонирования, который проверяет каждое значение </a:t>
            </a:r>
            <a:r>
              <a:rPr lang="ru-RU" dirty="0" err="1" smtClean="0"/>
              <a:t>user</a:t>
            </a:r>
            <a:r>
              <a:rPr lang="ru-RU" dirty="0" smtClean="0"/>
              <a:t>[</a:t>
            </a:r>
            <a:r>
              <a:rPr lang="ru-RU" dirty="0" err="1" smtClean="0"/>
              <a:t>key</a:t>
            </a:r>
            <a:r>
              <a:rPr lang="ru-RU" dirty="0" smtClean="0"/>
              <a:t>] и, если это объект, тогда также копирует его структуру. Это называется «глубоким клонированием».</a:t>
            </a:r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Мы можем реализовать глубокое клонирование, используя рекурсию. Или, чтобы не изобретать велосипед заново, возьмите готовую реализацию, например </a:t>
            </a:r>
            <a:r>
              <a:rPr lang="ru-RU" dirty="0" err="1" smtClean="0">
                <a:hlinkClick r:id="rId2"/>
              </a:rPr>
              <a:t>_.cloneDeep</a:t>
            </a:r>
            <a:r>
              <a:rPr lang="ru-RU" dirty="0" smtClean="0">
                <a:hlinkClick r:id="rId2"/>
              </a:rPr>
              <a:t>(</a:t>
            </a:r>
            <a:r>
              <a:rPr lang="ru-RU" dirty="0" err="1" smtClean="0">
                <a:hlinkClick r:id="rId2"/>
              </a:rPr>
              <a:t>obj</a:t>
            </a:r>
            <a:r>
              <a:rPr lang="ru-RU" dirty="0" smtClean="0">
                <a:hlinkClick r:id="rId2"/>
              </a:rPr>
              <a:t>)</a:t>
            </a:r>
            <a:r>
              <a:rPr lang="ru-RU" dirty="0" smtClean="0"/>
              <a:t> из библиотеки </a:t>
            </a:r>
            <a:r>
              <a:rPr lang="ru-RU" dirty="0" err="1" smtClean="0"/>
              <a:t>JavaScript</a:t>
            </a:r>
            <a:r>
              <a:rPr lang="ru-RU" dirty="0" smtClean="0"/>
              <a:t> </a:t>
            </a:r>
            <a:r>
              <a:rPr lang="ru-RU" dirty="0" err="1" smtClean="0">
                <a:hlinkClick r:id="rId3"/>
              </a:rPr>
              <a:t>lodash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Также мы можем использовать глобальный метод </a:t>
            </a:r>
            <a:r>
              <a:rPr lang="ru-RU" dirty="0" err="1" smtClean="0">
                <a:hlinkClick r:id="rId2"/>
              </a:rPr>
              <a:t>structuredClone</a:t>
            </a:r>
            <a:r>
              <a:rPr lang="ru-RU" dirty="0" smtClean="0">
                <a:hlinkClick r:id="rId2"/>
              </a:rPr>
              <a:t>()</a:t>
            </a:r>
            <a:r>
              <a:rPr lang="ru-RU" dirty="0" smtClean="0"/>
              <a:t>, который позволяет сделать полную копию объекта. К сожалению он поддерживается только современными браузерами. </a:t>
            </a:r>
            <a:endParaRPr lang="ru-RU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08" y="4286256"/>
            <a:ext cx="6106470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Объекты, объявленные как константа, могут быть изменены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Важным побочным эффектом хранения объектов в качестве ссылок является то, что объект, объявленный как </a:t>
            </a:r>
            <a:r>
              <a:rPr lang="ru-RU" dirty="0" err="1" smtClean="0"/>
              <a:t>const</a:t>
            </a:r>
            <a:r>
              <a:rPr lang="ru-RU" dirty="0" smtClean="0"/>
              <a:t>, </a:t>
            </a:r>
            <a:r>
              <a:rPr lang="ru-RU" i="1" dirty="0" smtClean="0"/>
              <a:t>может</a:t>
            </a:r>
            <a:r>
              <a:rPr lang="ru-RU" dirty="0" smtClean="0"/>
              <a:t> быть изменён.</a:t>
            </a:r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2332037"/>
            <a:ext cx="8229600" cy="4525963"/>
          </a:xfrm>
        </p:spPr>
        <p:txBody>
          <a:bodyPr/>
          <a:lstStyle/>
          <a:p>
            <a:r>
              <a:rPr lang="ru-RU" dirty="0" smtClean="0"/>
              <a:t>Может показаться, что строка (*) вызовет ошибку, но, это не так. Значение </a:t>
            </a:r>
            <a:r>
              <a:rPr lang="ru-RU" dirty="0" err="1" smtClean="0"/>
              <a:t>user</a:t>
            </a:r>
            <a:r>
              <a:rPr lang="ru-RU" dirty="0" smtClean="0"/>
              <a:t> это константа, оно всегда должно ссылаться на один и тот же объект, но свойства этого объекта могут свободно изменяться.</a:t>
            </a:r>
          </a:p>
          <a:p>
            <a:r>
              <a:rPr lang="ru-RU" dirty="0" smtClean="0"/>
              <a:t>Другими словами, </a:t>
            </a:r>
            <a:r>
              <a:rPr lang="ru-RU" dirty="0" err="1" smtClean="0"/>
              <a:t>const</a:t>
            </a:r>
            <a:r>
              <a:rPr lang="ru-RU" dirty="0" smtClean="0"/>
              <a:t> </a:t>
            </a:r>
            <a:r>
              <a:rPr lang="ru-RU" dirty="0" err="1" smtClean="0"/>
              <a:t>user</a:t>
            </a:r>
            <a:r>
              <a:rPr lang="ru-RU" dirty="0" smtClean="0"/>
              <a:t> выдаст ошибку только в том случае, если мы попытаемся задать </a:t>
            </a:r>
            <a:r>
              <a:rPr lang="ru-RU" dirty="0" err="1" smtClean="0"/>
              <a:t>user=</a:t>
            </a:r>
            <a:r>
              <a:rPr lang="ru-RU" dirty="0" smtClean="0"/>
              <a:t>... в целом.</a:t>
            </a:r>
          </a:p>
          <a:p>
            <a:endParaRPr lang="ru-RU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2" y="142852"/>
            <a:ext cx="3690939" cy="224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https://github.com/schoolteacherMP/lecture_28_JS_Object_Copying_and_links/edit/main/tasks.md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/>
          <a:lstStyle/>
          <a:p>
            <a:r>
              <a:rPr lang="ru-RU" dirty="0" smtClean="0"/>
              <a:t>Здесь мы </a:t>
            </a:r>
            <a:r>
              <a:rPr lang="ru-RU" dirty="0" smtClean="0"/>
              <a:t>помещаем копию</a:t>
            </a:r>
            <a:r>
              <a:rPr lang="ru-RU" dirty="0" smtClean="0"/>
              <a:t> </a:t>
            </a:r>
            <a:r>
              <a:rPr lang="ru-RU" dirty="0" err="1" smtClean="0"/>
              <a:t>message</a:t>
            </a:r>
            <a:r>
              <a:rPr lang="ru-RU" dirty="0" smtClean="0"/>
              <a:t> во </a:t>
            </a:r>
            <a:r>
              <a:rPr lang="ru-RU" dirty="0" err="1" smtClean="0"/>
              <a:t>phrase</a:t>
            </a:r>
            <a:r>
              <a:rPr lang="ru-RU" dirty="0" smtClean="0"/>
              <a:t>: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В результате мы имеем две независимые переменные, каждая из которых хранит строку "Привет!".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1643050"/>
            <a:ext cx="6643734" cy="1586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0496" y="4643446"/>
            <a:ext cx="442912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r>
              <a:rPr lang="ru-RU" dirty="0" smtClean="0"/>
              <a:t>Объекты ведут себя иначе.</a:t>
            </a:r>
          </a:p>
          <a:p>
            <a:r>
              <a:rPr lang="ru-RU" b="1" dirty="0" smtClean="0"/>
              <a:t>Переменная, которой присвоен объект, хранит не сам объект, а его «адрес в памяти» – другими словами, «ссылку» на него.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60" y="3286124"/>
            <a:ext cx="4653947" cy="2087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И вот как это на самом деле хранится в памяти</a:t>
            </a:r>
            <a:r>
              <a:rPr lang="ru-RU" dirty="0" smtClean="0"/>
              <a:t>: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Объект хранится где-то в памяти (справа от изображения), в то время как переменная </a:t>
            </a:r>
            <a:r>
              <a:rPr lang="ru-RU" dirty="0" err="1" smtClean="0"/>
              <a:t>user</a:t>
            </a:r>
            <a:r>
              <a:rPr lang="ru-RU" dirty="0" smtClean="0"/>
              <a:t> (слева) имеет лишь «ссылку» на него.</a:t>
            </a:r>
            <a:endParaRPr lang="ru-RU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64" y="714356"/>
            <a:ext cx="4600575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/>
          <a:lstStyle/>
          <a:p>
            <a:r>
              <a:rPr lang="ru-RU" dirty="0" smtClean="0"/>
              <a:t>Мы можем думать о переменной объекта, такой как </a:t>
            </a:r>
            <a:r>
              <a:rPr lang="ru-RU" dirty="0" err="1" smtClean="0"/>
              <a:t>user</a:t>
            </a:r>
            <a:r>
              <a:rPr lang="ru-RU" dirty="0" smtClean="0"/>
              <a:t>, </a:t>
            </a:r>
            <a:r>
              <a:rPr lang="ru-RU" dirty="0" err="1" smtClean="0"/>
              <a:t>как</a:t>
            </a:r>
            <a:r>
              <a:rPr lang="ru-RU" dirty="0" smtClean="0"/>
              <a:t> о листе бумаги с адресом объекта на нем.</a:t>
            </a:r>
          </a:p>
          <a:p>
            <a:r>
              <a:rPr lang="ru-RU" dirty="0" smtClean="0"/>
              <a:t>Когда мы выполняем действия с объектом, к примеру, берём свойство </a:t>
            </a:r>
            <a:r>
              <a:rPr lang="ru-RU" dirty="0" err="1" smtClean="0"/>
              <a:t>user.name</a:t>
            </a:r>
            <a:r>
              <a:rPr lang="ru-RU" dirty="0" smtClean="0"/>
              <a:t>, движок </a:t>
            </a:r>
            <a:r>
              <a:rPr lang="ru-RU" dirty="0" err="1" smtClean="0"/>
              <a:t>JavaScript</a:t>
            </a:r>
            <a:r>
              <a:rPr lang="ru-RU" dirty="0" smtClean="0"/>
              <a:t> просматривает то, что находится по этому адресу, и выполняет операцию с самим объектом.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Теперь вот почему это важно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endParaRPr lang="ru-RU" dirty="0" smtClean="0"/>
          </a:p>
          <a:p>
            <a:pPr>
              <a:buNone/>
            </a:pPr>
            <a:r>
              <a:rPr lang="ru-RU" b="1" dirty="0" smtClean="0"/>
              <a:t>При копировании переменной объекта копируется ссылка, но сам объект не дублируется.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643050"/>
            <a:ext cx="8229600" cy="5214950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Теперь </a:t>
            </a:r>
            <a:r>
              <a:rPr lang="ru-RU" dirty="0" smtClean="0"/>
              <a:t>у нас есть две переменные, каждая из которых содержит ссылку на один и тот же объект</a:t>
            </a:r>
            <a:r>
              <a:rPr lang="ru-RU" dirty="0" smtClean="0"/>
              <a:t>: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Как вы можете видеть, все ещё есть один объект, но теперь с двумя переменными, которые ссылаются на него.</a:t>
            </a:r>
            <a:endParaRPr lang="ru-RU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214290"/>
            <a:ext cx="6429420" cy="1409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6050" y="2643182"/>
            <a:ext cx="6101817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r>
              <a:rPr lang="ru-RU" dirty="0" smtClean="0"/>
              <a:t>Мы можем использовать любую переменную для доступа к объекту и изменения его содержимого:</a:t>
            </a:r>
            <a:endParaRPr lang="ru-RU" dirty="0"/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730" y="2455863"/>
            <a:ext cx="9154729" cy="2134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4118</TotalTime>
  <Words>541</Words>
  <Application>Microsoft Office PowerPoint</Application>
  <PresentationFormat>Экран (4:3)</PresentationFormat>
  <Paragraphs>71</Paragraphs>
  <Slides>29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0" baseType="lpstr">
      <vt:lpstr>Тема Office</vt:lpstr>
      <vt:lpstr>Основы JS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Сравнение по ссылке</vt:lpstr>
      <vt:lpstr>Слайд 12</vt:lpstr>
      <vt:lpstr>Клонирование и объединение, Object.assign</vt:lpstr>
      <vt:lpstr>Слайд 14</vt:lpstr>
      <vt:lpstr>Слайд 15</vt:lpstr>
      <vt:lpstr>Слайд 16</vt:lpstr>
      <vt:lpstr>Слайд 17</vt:lpstr>
      <vt:lpstr>Например, мы можем использовать его для объединения нескольких объектов в один:</vt:lpstr>
      <vt:lpstr>Слайд 19</vt:lpstr>
      <vt:lpstr>Слайд 20</vt:lpstr>
      <vt:lpstr>Вложенное клонирование</vt:lpstr>
      <vt:lpstr>Слайд 22</vt:lpstr>
      <vt:lpstr>Слайд 23</vt:lpstr>
      <vt:lpstr>Слайд 24</vt:lpstr>
      <vt:lpstr>Слайд 25</vt:lpstr>
      <vt:lpstr>Слайд 26</vt:lpstr>
      <vt:lpstr>Объекты, объявленные как константа, могут быть изменены</vt:lpstr>
      <vt:lpstr>Слайд 28</vt:lpstr>
      <vt:lpstr>Слайд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Paul</dc:creator>
  <cp:lastModifiedBy>Paul</cp:lastModifiedBy>
  <cp:revision>227</cp:revision>
  <dcterms:created xsi:type="dcterms:W3CDTF">2022-09-13T09:58:51Z</dcterms:created>
  <dcterms:modified xsi:type="dcterms:W3CDTF">2023-01-12T10:25:43Z</dcterms:modified>
</cp:coreProperties>
</file>