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13.01.2023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29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 sz="3200" b="1" u="sng" dirty="0" smtClean="0"/>
              <a:t>Методы объекта, </a:t>
            </a:r>
            <a:r>
              <a:rPr lang="en-US" sz="3200" b="1" u="sng" dirty="0" smtClean="0"/>
              <a:t>this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52"/>
            <a:ext cx="8229600" cy="4525963"/>
          </a:xfrm>
        </p:spPr>
        <p:txBody>
          <a:bodyPr/>
          <a:lstStyle/>
          <a:p>
            <a:r>
              <a:rPr lang="ru-RU" dirty="0" smtClean="0"/>
              <a:t>Технически также возможно получить доступ к объекту без ключевого слова </a:t>
            </a:r>
            <a:r>
              <a:rPr lang="ru-RU" dirty="0" err="1" smtClean="0"/>
              <a:t>this</a:t>
            </a:r>
            <a:r>
              <a:rPr lang="ru-RU" dirty="0" smtClean="0"/>
              <a:t>, обратившись к нему через внешнюю переменную (в которой хранится ссылка на этот объект):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714619"/>
            <a:ext cx="7858180" cy="3724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 такой код ненадёжен. Если мы решим скопировать ссылку на объект </a:t>
            </a:r>
            <a:r>
              <a:rPr lang="ru-RU" dirty="0" err="1" smtClean="0"/>
              <a:t>user</a:t>
            </a:r>
            <a:r>
              <a:rPr lang="ru-RU" dirty="0" smtClean="0"/>
              <a:t> в другую переменную, например, </a:t>
            </a:r>
            <a:r>
              <a:rPr lang="ru-RU" dirty="0" err="1" smtClean="0"/>
              <a:t>admin</a:t>
            </a:r>
            <a:r>
              <a:rPr lang="ru-RU" dirty="0" smtClean="0"/>
              <a:t> = </a:t>
            </a:r>
            <a:r>
              <a:rPr lang="ru-RU" dirty="0" err="1" smtClean="0"/>
              <a:t>user</a:t>
            </a:r>
            <a:r>
              <a:rPr lang="ru-RU" dirty="0" smtClean="0"/>
              <a:t>, и перезапишем переменную </a:t>
            </a:r>
            <a:r>
              <a:rPr lang="ru-RU" dirty="0" err="1" smtClean="0"/>
              <a:t>user</a:t>
            </a:r>
            <a:r>
              <a:rPr lang="ru-RU" dirty="0" smtClean="0"/>
              <a:t> чем-то другим, тогда будет осуществлён доступ к неправильному объекту при вызове метода из </a:t>
            </a:r>
            <a:r>
              <a:rPr lang="ru-RU" dirty="0" err="1" smtClean="0"/>
              <a:t>admin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0038" y="-149225"/>
            <a:ext cx="9745663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«this» </a:t>
            </a:r>
            <a:r>
              <a:rPr lang="ru-RU" b="1" dirty="0" smtClean="0"/>
              <a:t>не является фиксированным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r>
              <a:rPr lang="en-US" dirty="0" smtClean="0"/>
              <a:t>this</a:t>
            </a:r>
            <a:r>
              <a:rPr lang="ru-RU" dirty="0" smtClean="0"/>
              <a:t> </a:t>
            </a:r>
            <a:r>
              <a:rPr lang="ru-RU" dirty="0" smtClean="0"/>
              <a:t>можно использовать в любой функции, даже если это не метод объекта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Значение</a:t>
            </a:r>
            <a:r>
              <a:rPr lang="ru-RU" dirty="0" smtClean="0"/>
              <a:t> </a:t>
            </a:r>
            <a:r>
              <a:rPr lang="ru-RU" dirty="0" err="1" smtClean="0"/>
              <a:t>this</a:t>
            </a:r>
            <a:r>
              <a:rPr lang="ru-RU" dirty="0" smtClean="0"/>
              <a:t> вычисляется во время выполнения кода, в зависимости от контекста.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928934"/>
            <a:ext cx="5000660" cy="176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679" y="357166"/>
            <a:ext cx="8882321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У стрелочных функций нет «</a:t>
            </a:r>
            <a:r>
              <a:rPr lang="ru-RU" b="1" dirty="0" err="1" smtClean="0"/>
              <a:t>this</a:t>
            </a:r>
            <a:r>
              <a:rPr lang="ru-RU" b="1" dirty="0" smtClean="0"/>
              <a:t>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Стрелочные функции особенные: у них нет своего «собственного» </a:t>
            </a:r>
            <a:r>
              <a:rPr lang="ru-RU" dirty="0" err="1" smtClean="0"/>
              <a:t>this</a:t>
            </a:r>
            <a:r>
              <a:rPr lang="ru-RU" dirty="0" smtClean="0"/>
              <a:t>. Если мы ссылаемся на </a:t>
            </a:r>
            <a:r>
              <a:rPr lang="ru-RU" dirty="0" err="1" smtClean="0"/>
              <a:t>this</a:t>
            </a:r>
            <a:r>
              <a:rPr lang="ru-RU" dirty="0" smtClean="0"/>
              <a:t> внутри такой функции, то оно берётся из внешней «нормальной» функции.</a:t>
            </a:r>
          </a:p>
          <a:p>
            <a:r>
              <a:rPr lang="ru-RU" dirty="0" smtClean="0"/>
              <a:t>Например, здесь </a:t>
            </a:r>
            <a:r>
              <a:rPr lang="ru-RU" dirty="0" err="1" smtClean="0"/>
              <a:t>arrow</a:t>
            </a:r>
            <a:r>
              <a:rPr lang="ru-RU" dirty="0" smtClean="0"/>
              <a:t>() использует значение </a:t>
            </a:r>
            <a:r>
              <a:rPr lang="ru-RU" dirty="0" err="1" smtClean="0"/>
              <a:t>this</a:t>
            </a:r>
            <a:r>
              <a:rPr lang="ru-RU" dirty="0" smtClean="0"/>
              <a:t> из внешнего метода </a:t>
            </a:r>
            <a:r>
              <a:rPr lang="ru-RU" dirty="0" err="1" smtClean="0"/>
              <a:t>user.sayHi</a:t>
            </a:r>
            <a:r>
              <a:rPr lang="ru-RU" dirty="0" smtClean="0"/>
              <a:t>():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Это </a:t>
            </a:r>
            <a:r>
              <a:rPr lang="ru-RU" dirty="0" smtClean="0"/>
              <a:t>особенность стрелочных функций. Она полезна, когда мы на самом деле не хотим иметь отдельное </a:t>
            </a:r>
            <a:r>
              <a:rPr lang="ru-RU" dirty="0" err="1" smtClean="0"/>
              <a:t>this</a:t>
            </a:r>
            <a:r>
              <a:rPr lang="ru-RU" dirty="0" smtClean="0"/>
              <a:t>, а скорее хотим взять его из внешнего контекста. 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28"/>
            <a:ext cx="8429684" cy="413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Функции, которые находятся в свойствах объекта, называются «методами».</a:t>
            </a:r>
          </a:p>
          <a:p>
            <a:r>
              <a:rPr lang="ru-RU" dirty="0" smtClean="0"/>
              <a:t>Методы позволяют объектам «действовать»: </a:t>
            </a:r>
            <a:r>
              <a:rPr lang="ru-RU" dirty="0" err="1" smtClean="0"/>
              <a:t>object.doSomething</a:t>
            </a:r>
            <a:r>
              <a:rPr lang="ru-RU" dirty="0" smtClean="0"/>
              <a:t>().</a:t>
            </a:r>
          </a:p>
          <a:p>
            <a:r>
              <a:rPr lang="ru-RU" dirty="0" smtClean="0"/>
              <a:t>Методы могут ссылаться на объект через 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Значение </a:t>
            </a:r>
            <a:r>
              <a:rPr lang="ru-RU" dirty="0" err="1" smtClean="0"/>
              <a:t>this</a:t>
            </a:r>
            <a:r>
              <a:rPr lang="ru-RU" dirty="0" smtClean="0"/>
              <a:t> определяется во время исполнения кода.</a:t>
            </a:r>
          </a:p>
          <a:p>
            <a:r>
              <a:rPr lang="ru-RU" dirty="0" smtClean="0"/>
              <a:t>При объявлении любой функции в ней можно использовать </a:t>
            </a:r>
            <a:r>
              <a:rPr lang="ru-RU" dirty="0" err="1" smtClean="0"/>
              <a:t>this</a:t>
            </a:r>
            <a:r>
              <a:rPr lang="ru-RU" dirty="0" smtClean="0"/>
              <a:t>, но этот </a:t>
            </a:r>
            <a:r>
              <a:rPr lang="ru-RU" dirty="0" err="1" smtClean="0"/>
              <a:t>this</a:t>
            </a:r>
            <a:r>
              <a:rPr lang="ru-RU" dirty="0" smtClean="0"/>
              <a:t> не имеет значения до тех пор, пока функция не будет вызвана.</a:t>
            </a:r>
          </a:p>
          <a:p>
            <a:r>
              <a:rPr lang="ru-RU" dirty="0" smtClean="0"/>
              <a:t>Функция может быть скопирована между объектами (из одного объекта в другой).</a:t>
            </a:r>
          </a:p>
          <a:p>
            <a:r>
              <a:rPr lang="ru-RU" dirty="0" smtClean="0"/>
              <a:t>Когда функция вызывается синтаксисом «метода» – </a:t>
            </a:r>
            <a:r>
              <a:rPr lang="ru-RU" dirty="0" err="1" smtClean="0"/>
              <a:t>object.method</a:t>
            </a:r>
            <a:r>
              <a:rPr lang="ru-RU" dirty="0" smtClean="0"/>
              <a:t>(), значением </a:t>
            </a:r>
            <a:r>
              <a:rPr lang="ru-RU" dirty="0" err="1" smtClean="0"/>
              <a:t>this</a:t>
            </a:r>
            <a:r>
              <a:rPr lang="ru-RU" dirty="0" smtClean="0"/>
              <a:t> во время вызова является </a:t>
            </a:r>
            <a:r>
              <a:rPr lang="ru-RU" dirty="0" err="1" smtClean="0"/>
              <a:t>object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ещё раз заметим, что стрелочные функции являются особенными – у них нет </a:t>
            </a:r>
            <a:r>
              <a:rPr lang="ru-RU" dirty="0" err="1" smtClean="0"/>
              <a:t>this</a:t>
            </a:r>
            <a:r>
              <a:rPr lang="ru-RU" dirty="0" smtClean="0"/>
              <a:t>. Когда внутри стрелочной функции обращаются к </a:t>
            </a:r>
            <a:r>
              <a:rPr lang="ru-RU" dirty="0" err="1" smtClean="0"/>
              <a:t>this</a:t>
            </a:r>
            <a:r>
              <a:rPr lang="ru-RU" dirty="0" smtClean="0"/>
              <a:t>, то его значение берётся извне.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обычно создаются, чтобы представлять сущности реального мира, будь то пользователи, заказы и так далее: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3500438"/>
            <a:ext cx="484820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https://github.com/schoolteacherMP/lecture_29_JS_methods_this/blob/main/tasks.md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 так же, как и в реальном мире, пользователь может </a:t>
            </a:r>
            <a:r>
              <a:rPr lang="ru-RU" i="1" dirty="0" smtClean="0"/>
              <a:t>совершать действия</a:t>
            </a:r>
            <a:r>
              <a:rPr lang="ru-RU" dirty="0" smtClean="0"/>
              <a:t>: выбирать что-то из корзины покупок, </a:t>
            </a:r>
            <a:r>
              <a:rPr lang="ru-RU" dirty="0" err="1" smtClean="0"/>
              <a:t>авторизовываться</a:t>
            </a:r>
            <a:r>
              <a:rPr lang="ru-RU" dirty="0" smtClean="0"/>
              <a:t>, выходить из системы, оплачивать и т.п.</a:t>
            </a:r>
          </a:p>
          <a:p>
            <a:r>
              <a:rPr lang="ru-RU" dirty="0" smtClean="0"/>
              <a:t>Такие действия в </a:t>
            </a:r>
            <a:r>
              <a:rPr lang="ru-RU" dirty="0" err="1" smtClean="0"/>
              <a:t>JavaScript</a:t>
            </a:r>
            <a:r>
              <a:rPr lang="ru-RU" dirty="0" smtClean="0"/>
              <a:t> представлены функциями в свойствах.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начала давайте научим нашего пользователя </a:t>
            </a:r>
            <a:r>
              <a:rPr lang="ru-RU" dirty="0" err="1" smtClean="0"/>
              <a:t>user</a:t>
            </a:r>
            <a:r>
              <a:rPr lang="ru-RU" dirty="0" smtClean="0"/>
              <a:t> здороваться: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2714620"/>
            <a:ext cx="5214974" cy="4015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r>
              <a:rPr lang="ru-RU" dirty="0" smtClean="0"/>
              <a:t>Здесь мы просто использовали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 (функциональное выражение), чтобы создать функцию приветствия, и присвоили её свойству </a:t>
            </a:r>
            <a:r>
              <a:rPr lang="ru-RU" dirty="0" err="1" smtClean="0"/>
              <a:t>user.sayHi</a:t>
            </a:r>
            <a:r>
              <a:rPr lang="ru-RU" dirty="0" smtClean="0"/>
              <a:t> нашего объекта.</a:t>
            </a:r>
          </a:p>
          <a:p>
            <a:r>
              <a:rPr lang="ru-RU" dirty="0" smtClean="0"/>
              <a:t>Затем мы можем вызвать </a:t>
            </a:r>
            <a:r>
              <a:rPr lang="ru-RU" dirty="0" err="1" smtClean="0"/>
              <a:t>ee</a:t>
            </a:r>
            <a:r>
              <a:rPr lang="ru-RU" dirty="0" smtClean="0"/>
              <a:t> как </a:t>
            </a:r>
            <a:r>
              <a:rPr lang="ru-RU" dirty="0" err="1" smtClean="0"/>
              <a:t>user.sayHi</a:t>
            </a:r>
            <a:r>
              <a:rPr lang="ru-RU" dirty="0" smtClean="0"/>
              <a:t>(). Теперь пользователь может говорить!</a:t>
            </a:r>
          </a:p>
          <a:p>
            <a:r>
              <a:rPr lang="ru-RU" dirty="0" smtClean="0"/>
              <a:t>Функцию, которая является свойством объекта, называют </a:t>
            </a:r>
            <a:r>
              <a:rPr lang="ru-RU" i="1" dirty="0" smtClean="0"/>
              <a:t>методом</a:t>
            </a:r>
            <a:r>
              <a:rPr lang="ru-RU" dirty="0" smtClean="0"/>
              <a:t> этого объекта.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Итак, мы получили метод </a:t>
            </a:r>
            <a:r>
              <a:rPr lang="ru-RU" dirty="0" err="1" smtClean="0"/>
              <a:t>sayHi</a:t>
            </a:r>
            <a:r>
              <a:rPr lang="ru-RU" dirty="0" smtClean="0"/>
              <a:t> объекта </a:t>
            </a:r>
            <a:r>
              <a:rPr lang="ru-RU" dirty="0" err="1" smtClean="0"/>
              <a:t>user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Конечно, мы могли бы использовать заранее объявленную функцию в качестве метода, вот так: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2897212"/>
            <a:ext cx="4929222" cy="39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Ключевое слово «</a:t>
            </a:r>
            <a:r>
              <a:rPr lang="ru-RU" b="1" dirty="0" err="1" smtClean="0"/>
              <a:t>this</a:t>
            </a:r>
            <a:r>
              <a:rPr lang="ru-RU" b="1" dirty="0" smtClean="0"/>
              <a:t>» в методах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правило, методу объекта обычно требуется доступ к информации, хранящейся в объекте, для выполнения своей работы.</a:t>
            </a:r>
          </a:p>
          <a:p>
            <a:r>
              <a:rPr lang="ru-RU" dirty="0" smtClean="0"/>
              <a:t>Например, коду внутри </a:t>
            </a:r>
            <a:r>
              <a:rPr lang="ru-RU" dirty="0" err="1" smtClean="0"/>
              <a:t>user.sayHi</a:t>
            </a:r>
            <a:r>
              <a:rPr lang="ru-RU" dirty="0" smtClean="0"/>
              <a:t>() может потребоваться имя пользователя, которое хранится в объекте </a:t>
            </a:r>
            <a:r>
              <a:rPr lang="ru-RU" dirty="0" err="1" smtClean="0"/>
              <a:t>user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Для доступа к информации внутри объекта метод может использовать ключевое слово </a:t>
            </a:r>
            <a:r>
              <a:rPr lang="ru-RU" b="1" dirty="0" err="1" smtClean="0"/>
              <a:t>this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dirty="0" smtClean="0"/>
              <a:t>Значение </a:t>
            </a:r>
            <a:r>
              <a:rPr lang="ru-RU" dirty="0" err="1" smtClean="0"/>
              <a:t>this</a:t>
            </a:r>
            <a:r>
              <a:rPr lang="ru-RU" dirty="0" smtClean="0"/>
              <a:t> – это объект «перед точкой», который используется для вызова метода.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143116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Здесь </a:t>
            </a:r>
            <a:r>
              <a:rPr lang="ru-RU" dirty="0" smtClean="0"/>
              <a:t>во время выполнения кода </a:t>
            </a:r>
            <a:r>
              <a:rPr lang="ru-RU" dirty="0" err="1" smtClean="0"/>
              <a:t>user.sayHi</a:t>
            </a:r>
            <a:r>
              <a:rPr lang="ru-RU" dirty="0" smtClean="0"/>
              <a:t>() значением </a:t>
            </a:r>
            <a:r>
              <a:rPr lang="ru-RU" dirty="0" err="1" smtClean="0"/>
              <a:t>this</a:t>
            </a:r>
            <a:r>
              <a:rPr lang="ru-RU" dirty="0" smtClean="0"/>
              <a:t> будет являться </a:t>
            </a:r>
            <a:r>
              <a:rPr lang="ru-RU" dirty="0" err="1" smtClean="0"/>
              <a:t>user</a:t>
            </a:r>
            <a:r>
              <a:rPr lang="ru-RU" dirty="0" smtClean="0"/>
              <a:t> (ссылка на объект </a:t>
            </a:r>
            <a:r>
              <a:rPr lang="ru-RU" dirty="0" err="1" smtClean="0"/>
              <a:t>user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85728"/>
            <a:ext cx="6601994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</TotalTime>
  <Words>233</Words>
  <Application>Microsoft Office PowerPoint</Application>
  <PresentationFormat>Экран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Основы JS</vt:lpstr>
      <vt:lpstr>Слайд 2</vt:lpstr>
      <vt:lpstr>Слайд 3</vt:lpstr>
      <vt:lpstr>Примеры методов</vt:lpstr>
      <vt:lpstr>Слайд 5</vt:lpstr>
      <vt:lpstr>Слайд 6</vt:lpstr>
      <vt:lpstr>Ключевое слово «this» в методах</vt:lpstr>
      <vt:lpstr>Слайд 8</vt:lpstr>
      <vt:lpstr>Слайд 9</vt:lpstr>
      <vt:lpstr>Слайд 10</vt:lpstr>
      <vt:lpstr>Слайд 11</vt:lpstr>
      <vt:lpstr>Слайд 12</vt:lpstr>
      <vt:lpstr>«this» не является фиксированным</vt:lpstr>
      <vt:lpstr>Слайд 14</vt:lpstr>
      <vt:lpstr>У стрелочных функций нет «this»</vt:lpstr>
      <vt:lpstr>Слайд 16</vt:lpstr>
      <vt:lpstr>Итого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234</cp:revision>
  <dcterms:created xsi:type="dcterms:W3CDTF">2022-09-13T09:58:51Z</dcterms:created>
  <dcterms:modified xsi:type="dcterms:W3CDTF">2023-01-13T14:48:28Z</dcterms:modified>
</cp:coreProperties>
</file>