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30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dirty="0" smtClean="0"/>
              <a:t>Конструктор, оператор "</a:t>
            </a:r>
            <a:r>
              <a:rPr lang="en-US" sz="3200" b="1" smtClean="0"/>
              <a:t>new"</a:t>
            </a:r>
          </a:p>
          <a:p>
            <a:pPr algn="ctr"/>
            <a:endParaRPr lang="ru-RU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https://github.com/schoolteacherMP/lecture_30_JS_Object_Constructor_operator_new/blob/main/README.md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Обычный синтаксис {...} позволяет создать только один объект. Но зачастую нам нужно создать множество похожих, однотипных объектов, таких как пользователи, элементы меню и так далее.</a:t>
            </a:r>
          </a:p>
          <a:p>
            <a:r>
              <a:rPr lang="ru-RU" dirty="0" smtClean="0"/>
              <a:t>Это можно сделать при помощи функции-конструктора и оператора "</a:t>
            </a:r>
            <a:r>
              <a:rPr lang="ru-RU" dirty="0" err="1" smtClean="0"/>
              <a:t>new</a:t>
            </a:r>
            <a:r>
              <a:rPr lang="ru-RU" dirty="0" smtClean="0"/>
              <a:t>".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Функции-конструкторы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Функции-конструкторы технически являются обычными функциями. Но есть два соглашения:</a:t>
            </a:r>
          </a:p>
          <a:p>
            <a:r>
              <a:rPr lang="ru-RU" dirty="0" smtClean="0"/>
              <a:t>Имя функции-конструктора должно начинаться с большой буквы.</a:t>
            </a:r>
          </a:p>
          <a:p>
            <a:r>
              <a:rPr lang="ru-RU" dirty="0" smtClean="0"/>
              <a:t>Функция-конструктор должна выполняться только с помощью оператора "</a:t>
            </a:r>
            <a:r>
              <a:rPr lang="ru-RU" dirty="0" err="1" smtClean="0"/>
              <a:t>new</a:t>
            </a:r>
            <a:r>
              <a:rPr lang="ru-RU" dirty="0" smtClean="0"/>
              <a:t>".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21471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Когда функция вызывается как 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User</a:t>
            </a:r>
            <a:r>
              <a:rPr lang="ru-RU" dirty="0" smtClean="0"/>
              <a:t>(...), происходит следующее:</a:t>
            </a:r>
          </a:p>
          <a:p>
            <a:r>
              <a:rPr lang="ru-RU" dirty="0" smtClean="0"/>
              <a:t>Создаётся новый пустой объект, и он присваивается </a:t>
            </a:r>
            <a:r>
              <a:rPr lang="ru-RU" dirty="0" err="1" smtClean="0"/>
              <a:t>this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Выполняется тело функции. Обычно оно модифицирует </a:t>
            </a:r>
            <a:r>
              <a:rPr lang="ru-RU" dirty="0" err="1" smtClean="0"/>
              <a:t>this</a:t>
            </a:r>
            <a:r>
              <a:rPr lang="ru-RU" dirty="0" smtClean="0"/>
              <a:t>, добавляя туда новые свойства.</a:t>
            </a:r>
          </a:p>
          <a:p>
            <a:r>
              <a:rPr lang="ru-RU" dirty="0" smtClean="0"/>
              <a:t>Возвращается значение </a:t>
            </a:r>
            <a:r>
              <a:rPr lang="ru-RU" dirty="0" err="1" smtClean="0"/>
              <a:t>this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85728"/>
            <a:ext cx="4572032" cy="312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r>
              <a:rPr lang="ru-RU" dirty="0" smtClean="0"/>
              <a:t>Теперь, если нам будет необходимо создать других пользователей, мы можем просто вызвать 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User</a:t>
            </a:r>
            <a:r>
              <a:rPr lang="ru-RU" dirty="0" smtClean="0"/>
              <a:t>("</a:t>
            </a:r>
            <a:r>
              <a:rPr lang="ru-RU" dirty="0" err="1" smtClean="0"/>
              <a:t>Ann</a:t>
            </a:r>
            <a:r>
              <a:rPr lang="ru-RU" dirty="0" smtClean="0"/>
              <a:t>"), 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User</a:t>
            </a:r>
            <a:r>
              <a:rPr lang="ru-RU" dirty="0" smtClean="0"/>
              <a:t>("</a:t>
            </a:r>
            <a:r>
              <a:rPr lang="ru-RU" dirty="0" err="1" smtClean="0"/>
              <a:t>Alice</a:t>
            </a:r>
            <a:r>
              <a:rPr lang="ru-RU" dirty="0" smtClean="0"/>
              <a:t>") и так далее. Данная конструкция гораздо удобнее и читабельнее, чем многократное создание литерала объекта.</a:t>
            </a:r>
          </a:p>
          <a:p>
            <a:r>
              <a:rPr lang="ru-RU" dirty="0" smtClean="0"/>
              <a:t>Это и является основной целью конструкторов – реализовать код для многократного создания однотипных объектов.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ru-RU" dirty="0" smtClean="0"/>
              <a:t>Давайте ещё раз отметим – технически любая функция (кроме стрелочных функций, поскольку у них нет </a:t>
            </a:r>
            <a:r>
              <a:rPr lang="ru-RU" dirty="0" err="1" smtClean="0"/>
              <a:t>this</a:t>
            </a:r>
            <a:r>
              <a:rPr lang="ru-RU" dirty="0" smtClean="0"/>
              <a:t>) может использоваться в качестве конструктора. Его можно запустить с помощью </a:t>
            </a:r>
            <a:r>
              <a:rPr lang="ru-RU" dirty="0" err="1" smtClean="0"/>
              <a:t>new</a:t>
            </a:r>
            <a:r>
              <a:rPr lang="ru-RU" dirty="0" smtClean="0"/>
              <a:t>, и он выполнит выше указанный алгоритм. Подобные функции должны начинаться с заглавной буквы – это общепринятое соглашение, чтобы было ясно, что функция должна вызываться с помощью «</a:t>
            </a:r>
            <a:r>
              <a:rPr lang="ru-RU" dirty="0" err="1" smtClean="0"/>
              <a:t>new</a:t>
            </a:r>
            <a:r>
              <a:rPr lang="ru-RU" dirty="0" smtClean="0"/>
              <a:t>».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Создание методов в конструкторе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конструкторов для создания объектов даёт большую гибкость. Функции-конструкторы могут иметь параметры, определяющие, как создавать объект и что в него записывать.</a:t>
            </a:r>
          </a:p>
          <a:p>
            <a:r>
              <a:rPr lang="ru-RU" dirty="0" smtClean="0"/>
              <a:t>Конечно, мы можем добавить к </a:t>
            </a:r>
            <a:r>
              <a:rPr lang="ru-RU" dirty="0" err="1" smtClean="0"/>
              <a:t>this</a:t>
            </a:r>
            <a:r>
              <a:rPr lang="ru-RU" dirty="0" smtClean="0"/>
              <a:t> не только свойства, но и методы.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Например, 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User</a:t>
            </a:r>
            <a:r>
              <a:rPr lang="ru-RU" dirty="0" smtClean="0"/>
              <a:t>(</a:t>
            </a:r>
            <a:r>
              <a:rPr lang="ru-RU" dirty="0" err="1" smtClean="0"/>
              <a:t>name</a:t>
            </a:r>
            <a:r>
              <a:rPr lang="ru-RU" dirty="0" smtClean="0"/>
              <a:t>) ниже создаёт объект с заданным </a:t>
            </a:r>
            <a:r>
              <a:rPr lang="ru-RU" dirty="0" err="1" smtClean="0"/>
              <a:t>name</a:t>
            </a:r>
            <a:r>
              <a:rPr lang="ru-RU" dirty="0" smtClean="0"/>
              <a:t> и методом </a:t>
            </a:r>
            <a:r>
              <a:rPr lang="ru-RU" dirty="0" err="1" smtClean="0"/>
              <a:t>sayHi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643050"/>
            <a:ext cx="752888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Итого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Функции-конструкторы или просто конструкторы, являются обычными функциями, но существует общепринятое соглашение именовать их с заглавной буквы.</a:t>
            </a:r>
          </a:p>
          <a:p>
            <a:r>
              <a:rPr lang="ru-RU" dirty="0" smtClean="0"/>
              <a:t>Функции-конструкторы следует вызывать только с помощью </a:t>
            </a:r>
            <a:r>
              <a:rPr lang="ru-RU" dirty="0" err="1" smtClean="0"/>
              <a:t>new</a:t>
            </a:r>
            <a:r>
              <a:rPr lang="ru-RU" dirty="0" smtClean="0"/>
              <a:t>. Такой вызов подразумевает создание пустого </a:t>
            </a:r>
            <a:r>
              <a:rPr lang="ru-RU" dirty="0" err="1" smtClean="0"/>
              <a:t>this</a:t>
            </a:r>
            <a:r>
              <a:rPr lang="ru-RU" dirty="0" smtClean="0"/>
              <a:t> в начале и возврат заполненного в конце.</a:t>
            </a:r>
          </a:p>
          <a:p>
            <a:r>
              <a:rPr lang="ru-RU" dirty="0" smtClean="0"/>
              <a:t>Мы можем использовать конструкторы для создания множества похожих объектов.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140</Words>
  <Application>Microsoft Office PowerPoint</Application>
  <PresentationFormat>Экран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Основы JS</vt:lpstr>
      <vt:lpstr>Слайд 2</vt:lpstr>
      <vt:lpstr>Функции-конструкторы</vt:lpstr>
      <vt:lpstr>Слайд 4</vt:lpstr>
      <vt:lpstr>Слайд 5</vt:lpstr>
      <vt:lpstr>Слайд 6</vt:lpstr>
      <vt:lpstr>Создание методов в конструкторе</vt:lpstr>
      <vt:lpstr>Слайд 8</vt:lpstr>
      <vt:lpstr>Итого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224</cp:revision>
  <dcterms:created xsi:type="dcterms:W3CDTF">2022-09-13T09:58:51Z</dcterms:created>
  <dcterms:modified xsi:type="dcterms:W3CDTF">2023-01-15T07:50:58Z</dcterms:modified>
</cp:coreProperties>
</file>