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JavaScript/Reference/Global_Objects/Number/toFix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IEEE_754-198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754-198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Global_Objects/Number/toFix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veloper.mozilla.org/ru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31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Числа </a:t>
            </a:r>
          </a:p>
          <a:p>
            <a:pPr algn="ctr"/>
            <a:r>
              <a:rPr lang="ru-RU" sz="3200" b="1" dirty="0" smtClean="0"/>
              <a:t>(</a:t>
            </a:r>
            <a:r>
              <a:rPr lang="en-US" sz="3200" b="1" dirty="0" smtClean="0"/>
              <a:t>number</a:t>
            </a:r>
            <a:r>
              <a:rPr lang="ru-RU" sz="3200" b="1" dirty="0" smtClean="0"/>
              <a:t>)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Эти функции охватывают все возможные способы обработки десятичной части. Что если нам надо округлить число до n-ого количества цифр в дробной части?</a:t>
            </a:r>
          </a:p>
          <a:p>
            <a:r>
              <a:rPr lang="ru-RU" dirty="0" smtClean="0"/>
              <a:t>Например, у нас есть 1.2345 и мы хотим округлить число до 2-х знаков после запятой, оставить только 1.23.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Есть два пути решения:</a:t>
            </a:r>
          </a:p>
          <a:p>
            <a:pPr>
              <a:buNone/>
            </a:pPr>
            <a:r>
              <a:rPr lang="ru-RU" dirty="0" smtClean="0"/>
              <a:t>1. Умножить и разделить.</a:t>
            </a:r>
          </a:p>
          <a:p>
            <a:pPr>
              <a:buNone/>
            </a:pPr>
            <a:r>
              <a:rPr lang="ru-RU" dirty="0" smtClean="0"/>
              <a:t>Например, чтобы округлить число до второго знака после запятой, мы можем умножить число на 100, вызвать функцию округления и разделить обратно.</a:t>
            </a:r>
          </a:p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59819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5286388"/>
            <a:ext cx="6572296" cy="84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2. Метод </a:t>
            </a:r>
            <a:r>
              <a:rPr lang="ru-RU" dirty="0" err="1" smtClean="0">
                <a:hlinkClick r:id="rId2"/>
              </a:rPr>
              <a:t>toFixed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n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 округляет число до </a:t>
            </a:r>
            <a:r>
              <a:rPr lang="ru-RU" dirty="0" err="1" smtClean="0"/>
              <a:t>n</a:t>
            </a:r>
            <a:r>
              <a:rPr lang="ru-RU" dirty="0" smtClean="0"/>
              <a:t> знаков после запятой и возвращает строковое представление результата.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Округляет значение до ближайшего числа, как в большую, так и в меньшую сторону, аналогично методу </a:t>
            </a:r>
            <a:r>
              <a:rPr lang="ru-RU" dirty="0" err="1" smtClean="0"/>
              <a:t>Math.round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00240"/>
            <a:ext cx="632940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429264"/>
            <a:ext cx="6143668" cy="107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Обратите внимание, что результатом </a:t>
            </a:r>
            <a:r>
              <a:rPr lang="ru-RU" dirty="0" err="1" smtClean="0"/>
              <a:t>toFixed</a:t>
            </a:r>
            <a:r>
              <a:rPr lang="ru-RU" dirty="0" smtClean="0"/>
              <a:t> является строка. Если десятичная часть короче, чем необходима, будут добавлены нули в конец строки: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Мы можем преобразовать полученное значение в число, используя унарный оператор + или </a:t>
            </a:r>
            <a:r>
              <a:rPr lang="ru-RU" dirty="0" err="1" smtClean="0"/>
              <a:t>Number</a:t>
            </a:r>
            <a:r>
              <a:rPr lang="ru-RU" dirty="0" smtClean="0"/>
              <a:t>(), пример с унарным оператором: +</a:t>
            </a:r>
            <a:r>
              <a:rPr lang="ru-RU" dirty="0" err="1" smtClean="0"/>
              <a:t>num.toFixed</a:t>
            </a:r>
            <a:r>
              <a:rPr lang="ru-RU" dirty="0" smtClean="0"/>
              <a:t>(5).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357430"/>
            <a:ext cx="420690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571876"/>
            <a:ext cx="79679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Неточные вычисления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</a:t>
            </a:r>
            <a:r>
              <a:rPr lang="ru-RU" dirty="0" err="1" smtClean="0"/>
              <a:t>JavaScript</a:t>
            </a:r>
            <a:r>
              <a:rPr lang="ru-RU" dirty="0" smtClean="0"/>
              <a:t> число представлено в виде 64-битного формата </a:t>
            </a:r>
            <a:r>
              <a:rPr lang="ru-RU" dirty="0" smtClean="0">
                <a:hlinkClick r:id="rId2"/>
              </a:rPr>
              <a:t>IEEE-754</a:t>
            </a:r>
            <a:r>
              <a:rPr lang="ru-RU" dirty="0" smtClean="0"/>
              <a:t>. Для хранения числа используется 64 бита: 52 из них используется для хранения цифр, 11 для хранения положения десятичной точки и один бит отведён на хранение знака.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Если число слишком большое, оно переполнит 64-битное хранилище, </a:t>
            </a:r>
            <a:r>
              <a:rPr lang="ru-RU" dirty="0" err="1" smtClean="0"/>
              <a:t>JavaScript</a:t>
            </a:r>
            <a:r>
              <a:rPr lang="ru-RU" dirty="0" smtClean="0"/>
              <a:t> вернёт бесконечность: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Наиболее часто встречающаяся ошибка при работе с числами в </a:t>
            </a:r>
            <a:r>
              <a:rPr lang="ru-RU" dirty="0" err="1" smtClean="0"/>
              <a:t>JavaScript</a:t>
            </a:r>
            <a:r>
              <a:rPr lang="ru-RU" dirty="0" smtClean="0"/>
              <a:t> – это </a:t>
            </a:r>
            <a:r>
              <a:rPr lang="ru-RU" b="1" dirty="0" smtClean="0"/>
              <a:t>потеря точности.</a:t>
            </a:r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2000240"/>
            <a:ext cx="587832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Посмотрите на это (неверное!) сравнение: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Да-да, сумма 0.1 и 0.2 не равна 0.3.</a:t>
            </a:r>
          </a:p>
          <a:p>
            <a:pPr>
              <a:buNone/>
            </a:pPr>
            <a:r>
              <a:rPr lang="ru-RU" dirty="0" smtClean="0"/>
              <a:t>Странно! Что тогда, если не 0.3?</a:t>
            </a:r>
          </a:p>
          <a:p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71546"/>
            <a:ext cx="667230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14818"/>
            <a:ext cx="820575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почему это происходит?</a:t>
            </a:r>
          </a:p>
          <a:p>
            <a:r>
              <a:rPr lang="ru-RU" dirty="0" smtClean="0"/>
              <a:t>Число хранится в памяти в бинарной форме, как последовательность бит – единиц и нулей. Но дроби, такие как 0.1, 0.2, которые выглядят довольно просто в десятичной системе счисления, на самом деле являются бесконечной дробью в двоичной форме.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Другими словами, что такое 0.1?</a:t>
            </a:r>
          </a:p>
          <a:p>
            <a:pPr>
              <a:buNone/>
            </a:pPr>
            <a:r>
              <a:rPr lang="ru-RU" dirty="0" smtClean="0"/>
              <a:t> Это единица делённая на десять — 1/10, одна десятая. </a:t>
            </a:r>
          </a:p>
          <a:p>
            <a:pPr>
              <a:buNone/>
            </a:pPr>
            <a:r>
              <a:rPr lang="ru-RU" dirty="0" smtClean="0"/>
              <a:t>В десятичной системе счисления такие числа легко представимы, по сравнению с одной третьей: 1/3, которая становится бесконечной дробью 0.33333(3).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нет возможности для хранения точных значений 0.1 или 0.2, используя двоичную систему, точно также, как нет возможности хранить одну третью в десятичной системе счисления.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современном </a:t>
            </a:r>
            <a:r>
              <a:rPr lang="ru-RU" dirty="0" err="1" smtClean="0"/>
              <a:t>JavaScript</a:t>
            </a:r>
            <a:r>
              <a:rPr lang="ru-RU" dirty="0" smtClean="0"/>
              <a:t> существует два типа чисел:</a:t>
            </a:r>
          </a:p>
          <a:p>
            <a:r>
              <a:rPr lang="ru-RU" dirty="0" smtClean="0"/>
              <a:t>Обычные числа в </a:t>
            </a:r>
            <a:r>
              <a:rPr lang="ru-RU" dirty="0" err="1" smtClean="0"/>
              <a:t>JavaScript</a:t>
            </a:r>
            <a:r>
              <a:rPr lang="ru-RU" dirty="0" smtClean="0"/>
              <a:t> хранятся в 64-битном формате </a:t>
            </a:r>
            <a:r>
              <a:rPr lang="ru-RU" dirty="0" smtClean="0">
                <a:hlinkClick r:id="rId2"/>
              </a:rPr>
              <a:t>IEEE-754</a:t>
            </a:r>
            <a:r>
              <a:rPr lang="ru-RU" dirty="0" smtClean="0"/>
              <a:t>, который также называют «числа с плавающей точкой двойной точности». Это числа, которые мы будем использовать чаще всего. </a:t>
            </a:r>
          </a:p>
          <a:p>
            <a:r>
              <a:rPr lang="ru-RU" dirty="0" err="1" smtClean="0"/>
              <a:t>BigInt</a:t>
            </a:r>
            <a:r>
              <a:rPr lang="ru-RU" dirty="0" smtClean="0"/>
              <a:t> числа дают возможность работать с целыми числами произвольной длины. Они нужны достаточно редко и используются в случаях, когда необходимо работать со значениями более чем (2</a:t>
            </a:r>
            <a:r>
              <a:rPr lang="ru-RU" baseline="30000" dirty="0" smtClean="0"/>
              <a:t>53</a:t>
            </a:r>
            <a:r>
              <a:rPr lang="ru-RU" dirty="0" smtClean="0"/>
              <a:t>-1) или менее чем -(2</a:t>
            </a:r>
            <a:r>
              <a:rPr lang="ru-RU" baseline="30000" dirty="0" smtClean="0"/>
              <a:t>53</a:t>
            </a:r>
            <a:r>
              <a:rPr lang="ru-RU" dirty="0" smtClean="0"/>
              <a:t>-1).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Числовой формат IEEE-754 решает эту проблему путём округления до ближайшего возможного числа. Правила округления обычно не позволяют нам увидеть эту «крошечную потерю точности», но она существует.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857628"/>
            <a:ext cx="815464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когда мы суммируем 2 числа, их «неточности» тоже суммируются.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Вот почему 0.1 + 0.2 – это не совсем 0.3.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Можно ли обойти проблему? Конечно, наиболее надёжный способ — это округлить результат используя метод </a:t>
            </a:r>
            <a:r>
              <a:rPr lang="ru-RU" dirty="0" err="1" smtClean="0">
                <a:hlinkClick r:id="rId2"/>
              </a:rPr>
              <a:t>toFixed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n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14620"/>
            <a:ext cx="76790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parseFloat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явного преобразования к числу можно использовать + или </a:t>
            </a:r>
            <a:r>
              <a:rPr lang="ru-RU" dirty="0" err="1" smtClean="0"/>
              <a:t>Number</a:t>
            </a:r>
            <a:r>
              <a:rPr lang="ru-RU" dirty="0" smtClean="0"/>
              <a:t>(). Если строка не является в точности числом, то результат будет </a:t>
            </a:r>
            <a:r>
              <a:rPr lang="ru-RU" dirty="0" err="1" smtClean="0"/>
              <a:t>NaN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71113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реальной жизни мы часто сталкиваемся со значениями у которых есть единица измерения, например "100px" в CSS. </a:t>
            </a:r>
          </a:p>
          <a:p>
            <a:r>
              <a:rPr lang="ru-RU" dirty="0" smtClean="0"/>
              <a:t>Также во множестве стран символ валюты записывается после номинала "19€". </a:t>
            </a:r>
          </a:p>
          <a:p>
            <a:r>
              <a:rPr lang="ru-RU" dirty="0" smtClean="0"/>
              <a:t>Так как нам получить числовое значение из таких строк?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Для этого есть </a:t>
            </a:r>
            <a:r>
              <a:rPr lang="ru-RU" b="1" dirty="0" err="1" smtClean="0"/>
              <a:t>parseInt</a:t>
            </a:r>
            <a:r>
              <a:rPr lang="ru-RU" dirty="0" smtClean="0"/>
              <a:t> и </a:t>
            </a:r>
            <a:r>
              <a:rPr lang="ru-RU" b="1" dirty="0" err="1" smtClean="0"/>
              <a:t>parseFloat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Они «читают» число из строки. Если в процессе чтения возникает ошибка, они возвращают полученное до ошибки число. Функция </a:t>
            </a:r>
            <a:r>
              <a:rPr lang="ru-RU" dirty="0" err="1" smtClean="0"/>
              <a:t>parseInt</a:t>
            </a:r>
            <a:r>
              <a:rPr lang="ru-RU" dirty="0" smtClean="0"/>
              <a:t> возвращает целое число, а </a:t>
            </a:r>
            <a:r>
              <a:rPr lang="ru-RU" dirty="0" err="1" smtClean="0"/>
              <a:t>parseFloat</a:t>
            </a:r>
            <a:r>
              <a:rPr lang="ru-RU" dirty="0" smtClean="0"/>
              <a:t> возвращает число с плавающей точкой:</a:t>
            </a:r>
          </a:p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28"/>
            <a:ext cx="888937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 </a:t>
            </a:r>
            <a:r>
              <a:rPr lang="ru-RU" dirty="0" err="1" smtClean="0"/>
              <a:t>parseInt</a:t>
            </a:r>
            <a:r>
              <a:rPr lang="ru-RU" dirty="0" smtClean="0"/>
              <a:t>/</a:t>
            </a:r>
            <a:r>
              <a:rPr lang="ru-RU" dirty="0" err="1" smtClean="0"/>
              <a:t>parseFloat</a:t>
            </a:r>
            <a:r>
              <a:rPr lang="ru-RU" dirty="0" smtClean="0"/>
              <a:t> вернут </a:t>
            </a:r>
            <a:r>
              <a:rPr lang="ru-RU" dirty="0" err="1" smtClean="0"/>
              <a:t>NaN</a:t>
            </a:r>
            <a:r>
              <a:rPr lang="ru-RU" dirty="0" smtClean="0"/>
              <a:t>, если не смогли прочитать ни одну цифру:</a:t>
            </a:r>
            <a:endParaRPr lang="ru-RU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000372"/>
            <a:ext cx="7858148" cy="1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Второй аргумент </a:t>
            </a:r>
            <a:r>
              <a:rPr lang="ru-RU" b="1" dirty="0" err="1" smtClean="0"/>
              <a:t>parseInt</a:t>
            </a:r>
            <a:r>
              <a:rPr lang="ru-RU" b="1" dirty="0" smtClean="0"/>
              <a:t>(</a:t>
            </a:r>
            <a:r>
              <a:rPr lang="ru-RU" b="1" dirty="0" err="1" smtClean="0"/>
              <a:t>str</a:t>
            </a:r>
            <a:r>
              <a:rPr lang="ru-RU" b="1" dirty="0" smtClean="0"/>
              <a:t>, </a:t>
            </a:r>
            <a:r>
              <a:rPr lang="ru-RU" b="1" dirty="0" err="1" smtClean="0"/>
              <a:t>radix</a:t>
            </a:r>
            <a:r>
              <a:rPr lang="ru-RU" b="1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 </a:t>
            </a:r>
            <a:r>
              <a:rPr lang="ru-RU" dirty="0" err="1" smtClean="0"/>
              <a:t>parseInt</a:t>
            </a:r>
            <a:r>
              <a:rPr lang="ru-RU" dirty="0" smtClean="0"/>
              <a:t>() имеет необязательный второй параметр. Он определяет систему счисления, таким образом </a:t>
            </a:r>
            <a:r>
              <a:rPr lang="ru-RU" dirty="0" err="1" smtClean="0"/>
              <a:t>parseInt</a:t>
            </a:r>
            <a:r>
              <a:rPr lang="ru-RU" dirty="0" smtClean="0"/>
              <a:t> может также читать строки с шестнадцатеричными числами, двоичными числами и т.д.:</a:t>
            </a:r>
          </a:p>
          <a:p>
            <a:endParaRPr lang="ru-RU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357694"/>
            <a:ext cx="803090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Другие математические 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встроен объект </a:t>
            </a:r>
            <a:r>
              <a:rPr lang="ru-RU" dirty="0" err="1" smtClean="0">
                <a:hlinkClick r:id="rId2"/>
              </a:rPr>
              <a:t>Math</a:t>
            </a:r>
            <a:r>
              <a:rPr lang="ru-RU" dirty="0" smtClean="0"/>
              <a:t>, который содержит различные математические функции и константы.</a:t>
            </a:r>
          </a:p>
          <a:p>
            <a:endParaRPr lang="ru-RU" dirty="0" smtClean="0"/>
          </a:p>
          <a:p>
            <a:r>
              <a:rPr lang="ru-RU" b="1" dirty="0" err="1" smtClean="0"/>
              <a:t>Math.random</a:t>
            </a:r>
            <a:r>
              <a:rPr lang="ru-RU" b="1" dirty="0" smtClean="0"/>
              <a:t>() </a:t>
            </a:r>
            <a:r>
              <a:rPr lang="ru-RU" dirty="0" smtClean="0"/>
              <a:t>Возвращает псевдослучайное число в диапазоне от 0 (включительно) до 1 (но не включая 1)</a:t>
            </a:r>
          </a:p>
          <a:p>
            <a:endParaRPr lang="ru-RU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429264"/>
            <a:ext cx="803116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b="1" dirty="0" err="1" smtClean="0"/>
              <a:t>Math.max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, </a:t>
            </a:r>
            <a:r>
              <a:rPr lang="ru-RU" dirty="0" err="1" smtClean="0"/>
              <a:t>c</a:t>
            </a:r>
            <a:r>
              <a:rPr lang="ru-RU" dirty="0" smtClean="0"/>
              <a:t>...) / </a:t>
            </a:r>
            <a:r>
              <a:rPr lang="ru-RU" b="1" dirty="0" err="1" smtClean="0"/>
              <a:t>Math.min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, </a:t>
            </a:r>
            <a:r>
              <a:rPr lang="ru-RU" dirty="0" err="1" smtClean="0"/>
              <a:t>c</a:t>
            </a:r>
            <a:r>
              <a:rPr lang="ru-RU" dirty="0" smtClean="0"/>
              <a:t>...)</a:t>
            </a:r>
          </a:p>
          <a:p>
            <a:pPr>
              <a:buNone/>
            </a:pPr>
            <a:r>
              <a:rPr lang="ru-RU" dirty="0" smtClean="0"/>
              <a:t>Возвращает наибольшее/наименьшее число из перечисленных аргументов.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err="1" smtClean="0"/>
              <a:t>Math.pow</a:t>
            </a:r>
            <a:r>
              <a:rPr lang="ru-RU" dirty="0" smtClean="0"/>
              <a:t>(</a:t>
            </a:r>
            <a:r>
              <a:rPr lang="ru-RU" dirty="0" err="1" smtClean="0"/>
              <a:t>n</a:t>
            </a:r>
            <a:r>
              <a:rPr lang="ru-RU" dirty="0" smtClean="0"/>
              <a:t>, </a:t>
            </a:r>
            <a:r>
              <a:rPr lang="ru-RU" dirty="0" err="1" smtClean="0"/>
              <a:t>power</a:t>
            </a:r>
            <a:r>
              <a:rPr lang="ru-RU" dirty="0" smtClean="0"/>
              <a:t>)Возвращает число </a:t>
            </a:r>
            <a:r>
              <a:rPr lang="ru-RU" dirty="0" err="1" smtClean="0"/>
              <a:t>n</a:t>
            </a:r>
            <a:r>
              <a:rPr lang="ru-RU" dirty="0" smtClean="0"/>
              <a:t>, возведённое в степень </a:t>
            </a:r>
            <a:r>
              <a:rPr lang="ru-RU" dirty="0" err="1" smtClean="0"/>
              <a:t>power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71678"/>
            <a:ext cx="624133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2"/>
            <a:ext cx="7572428" cy="65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записи числа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Представьте, что нам надо записать число 1 миллиард. Самый очевидный путь: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Но в реальной жизни мы обычно опускаем запись множества нулей, так как можно легко ошибиться. Укороченная запись может выглядеть как "1млрд" или "7.3млрд" для 7 миллиардов 300 миллионов. Такой принцип работает для всех больших чисел.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643182"/>
            <a:ext cx="4643470" cy="6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объекте </a:t>
            </a:r>
            <a:r>
              <a:rPr lang="ru-RU" dirty="0" err="1" smtClean="0"/>
              <a:t>Math</a:t>
            </a:r>
            <a:r>
              <a:rPr lang="ru-RU" dirty="0" smtClean="0"/>
              <a:t> есть множество функций и констант, включая тригонометрические функции, подробнее можно ознакомиться в документации по объекту </a:t>
            </a:r>
            <a:r>
              <a:rPr lang="ru-RU" dirty="0" err="1" smtClean="0">
                <a:hlinkClick r:id="rId2"/>
              </a:rPr>
              <a:t>Math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Чтобы писать числа с большим количеством нулей:</a:t>
            </a:r>
          </a:p>
          <a:p>
            <a:r>
              <a:rPr lang="ru-RU" dirty="0" smtClean="0"/>
              <a:t>Используйте краткую форму записи чисел – "</a:t>
            </a:r>
            <a:r>
              <a:rPr lang="ru-RU" dirty="0" err="1" smtClean="0"/>
              <a:t>e</a:t>
            </a:r>
            <a:r>
              <a:rPr lang="ru-RU" dirty="0" smtClean="0"/>
              <a:t>", с указанным количеством нулей. Например: 123e6 это 123 с 6-ю нулями 123000000.</a:t>
            </a:r>
          </a:p>
          <a:p>
            <a:r>
              <a:rPr lang="ru-RU" dirty="0" smtClean="0"/>
              <a:t>Отрицательное число после "</a:t>
            </a:r>
            <a:r>
              <a:rPr lang="ru-RU" dirty="0" err="1" smtClean="0"/>
              <a:t>e</a:t>
            </a:r>
            <a:r>
              <a:rPr lang="ru-RU" dirty="0" smtClean="0"/>
              <a:t>" приводит к делению числа на 1 с указанным количеством нулей. Например: 123e-6 это 0.000123 (123 миллионных).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других систем счисления:</a:t>
            </a:r>
          </a:p>
          <a:p>
            <a:r>
              <a:rPr lang="ru-RU" dirty="0" smtClean="0"/>
              <a:t>Можно записывать числа сразу в шестнадцатеричной (0x), восьмеричной (0o) и бинарной (0b) системах счисления</a:t>
            </a:r>
          </a:p>
          <a:p>
            <a:r>
              <a:rPr lang="ru-RU" b="1" dirty="0" err="1" smtClean="0"/>
              <a:t>parseInt</a:t>
            </a:r>
            <a:r>
              <a:rPr lang="ru-RU" dirty="0" smtClean="0"/>
              <a:t>(</a:t>
            </a:r>
            <a:r>
              <a:rPr lang="ru-RU" dirty="0" err="1" smtClean="0"/>
              <a:t>str</a:t>
            </a:r>
            <a:r>
              <a:rPr lang="ru-RU" dirty="0" smtClean="0"/>
              <a:t>, </a:t>
            </a:r>
            <a:r>
              <a:rPr lang="ru-RU" dirty="0" err="1" smtClean="0"/>
              <a:t>base</a:t>
            </a:r>
            <a:r>
              <a:rPr lang="ru-RU" dirty="0" smtClean="0"/>
              <a:t>) преобразует строку в целое число в соответствии с указанной системой счисления: 2 ≤ </a:t>
            </a:r>
            <a:r>
              <a:rPr lang="ru-RU" dirty="0" err="1" smtClean="0"/>
              <a:t>base</a:t>
            </a:r>
            <a:r>
              <a:rPr lang="ru-RU" dirty="0" smtClean="0"/>
              <a:t> ≤ 36.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преобразования значений типа 12pt и 100px в число:</a:t>
            </a:r>
          </a:p>
          <a:p>
            <a:r>
              <a:rPr lang="ru-RU" dirty="0" smtClean="0"/>
              <a:t>Используйте</a:t>
            </a:r>
            <a:r>
              <a:rPr lang="ru-RU" b="1" dirty="0" smtClean="0"/>
              <a:t> </a:t>
            </a:r>
            <a:r>
              <a:rPr lang="ru-RU" b="1" dirty="0" err="1" smtClean="0"/>
              <a:t>parseInt</a:t>
            </a:r>
            <a:r>
              <a:rPr lang="ru-RU" b="1" dirty="0" smtClean="0"/>
              <a:t>/</a:t>
            </a:r>
            <a:r>
              <a:rPr lang="ru-RU" b="1" dirty="0" err="1" smtClean="0"/>
              <a:t>parseFloat</a:t>
            </a:r>
            <a:r>
              <a:rPr lang="ru-RU" dirty="0" smtClean="0"/>
              <a:t> для «мягкого» преобразования строки в число, данные функции по порядку считывают число из строки до тех пор пока не возникнет ошибка.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дробей:</a:t>
            </a:r>
          </a:p>
          <a:p>
            <a:pPr>
              <a:buNone/>
            </a:pPr>
            <a:r>
              <a:rPr lang="ru-RU" dirty="0" smtClean="0"/>
              <a:t>Используйте округления </a:t>
            </a:r>
          </a:p>
          <a:p>
            <a:pPr>
              <a:buNone/>
            </a:pPr>
            <a:r>
              <a:rPr lang="en-US" b="1" dirty="0" err="1" smtClean="0"/>
              <a:t>Math.floor</a:t>
            </a:r>
            <a:r>
              <a:rPr lang="en-US" b="1" dirty="0" smtClean="0"/>
              <a:t>, </a:t>
            </a:r>
            <a:r>
              <a:rPr lang="en-US" b="1" dirty="0" err="1" smtClean="0"/>
              <a:t>Math.ceil</a:t>
            </a:r>
            <a:r>
              <a:rPr lang="en-US" b="1" dirty="0" smtClean="0"/>
              <a:t>, </a:t>
            </a:r>
            <a:r>
              <a:rPr lang="en-US" b="1" dirty="0" err="1" smtClean="0"/>
              <a:t>Math.trunc</a:t>
            </a:r>
            <a:r>
              <a:rPr lang="en-US" b="1" dirty="0" smtClean="0"/>
              <a:t>, </a:t>
            </a:r>
            <a:r>
              <a:rPr lang="en-US" b="1" dirty="0" err="1" smtClean="0"/>
              <a:t>Math.round</a:t>
            </a:r>
            <a:r>
              <a:rPr lang="en-US" b="1" dirty="0" smtClean="0"/>
              <a:t> </a:t>
            </a:r>
            <a:r>
              <a:rPr lang="ru-RU" dirty="0" smtClean="0"/>
              <a:t>или</a:t>
            </a:r>
            <a:r>
              <a:rPr lang="ru-RU" b="1" dirty="0" smtClean="0"/>
              <a:t> </a:t>
            </a:r>
            <a:r>
              <a:rPr lang="en-US" b="1" dirty="0" err="1" smtClean="0"/>
              <a:t>num.toFixed</a:t>
            </a:r>
            <a:r>
              <a:rPr lang="en-US" b="1" dirty="0" smtClean="0"/>
              <a:t>(precision).</a:t>
            </a:r>
          </a:p>
          <a:p>
            <a:r>
              <a:rPr lang="ru-RU" dirty="0" smtClean="0"/>
              <a:t>Помните, что при работе с дробями происходит потеря точности.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https://github.com/schoolteacherMP/lecture_31_JS_Data_types_Number/blob/main/tasks.md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можно использовать букву "</a:t>
            </a:r>
            <a:r>
              <a:rPr lang="ru-RU" dirty="0" err="1" smtClean="0"/>
              <a:t>e</a:t>
            </a:r>
            <a:r>
              <a:rPr lang="ru-RU" dirty="0" smtClean="0"/>
              <a:t>", чтобы укоротить запись числа. Она добавляется к числу и заменяет указанное количество нулей: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Другими словами, "</a:t>
            </a:r>
            <a:r>
              <a:rPr lang="ru-RU" dirty="0" err="1" smtClean="0"/>
              <a:t>e</a:t>
            </a:r>
            <a:r>
              <a:rPr lang="ru-RU" dirty="0" smtClean="0"/>
              <a:t>" производит операцию умножения числа на 1 с указанным количеством нулей.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500306"/>
            <a:ext cx="867391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286388"/>
            <a:ext cx="51359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Сейчас давайте запишем что-нибудь очень маленькое. К примеру, 1 микросекунду (одна миллионная секунды):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Записать микросекунду в укороченном виде нам поможет "</a:t>
            </a:r>
            <a:r>
              <a:rPr lang="ru-RU" dirty="0" err="1" smtClean="0"/>
              <a:t>e</a:t>
            </a:r>
            <a:r>
              <a:rPr lang="ru-RU" dirty="0" smtClean="0"/>
              <a:t>".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4071966" cy="67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500570"/>
            <a:ext cx="712979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Другими словами, отрицательное число после "</a:t>
            </a:r>
            <a:r>
              <a:rPr lang="ru-RU" dirty="0" err="1" smtClean="0"/>
              <a:t>e</a:t>
            </a:r>
            <a:r>
              <a:rPr lang="ru-RU" dirty="0" smtClean="0"/>
              <a:t>" подразумевает деление на 1 с указанным количеством нулей: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357562"/>
            <a:ext cx="702473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Округление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из часто используемых операций при работе с числами – это округление.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несколько встроенных функций для работы с округлением: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b="1" dirty="0" err="1" smtClean="0"/>
              <a:t>Math.floor</a:t>
            </a:r>
            <a:r>
              <a:rPr lang="ru-RU" dirty="0" smtClean="0"/>
              <a:t> </a:t>
            </a:r>
          </a:p>
          <a:p>
            <a:pPr lvl="0">
              <a:buNone/>
            </a:pPr>
            <a:r>
              <a:rPr lang="ru-RU" dirty="0" smtClean="0"/>
              <a:t>Округление в меньшую сторону:  </a:t>
            </a:r>
          </a:p>
          <a:p>
            <a:pPr lvl="0">
              <a:buNone/>
            </a:pPr>
            <a:r>
              <a:rPr lang="ru-RU" dirty="0" smtClean="0"/>
              <a:t>3.1 становится 3, а -1.1 — -2.</a:t>
            </a:r>
          </a:p>
          <a:p>
            <a:pPr lvl="0"/>
            <a:r>
              <a:rPr lang="ru-RU" b="1" dirty="0" err="1" smtClean="0"/>
              <a:t>Math.ceil</a:t>
            </a:r>
            <a:r>
              <a:rPr lang="ru-RU" dirty="0" smtClean="0"/>
              <a:t> </a:t>
            </a:r>
          </a:p>
          <a:p>
            <a:pPr lvl="0">
              <a:buNone/>
            </a:pPr>
            <a:r>
              <a:rPr lang="ru-RU" dirty="0" smtClean="0"/>
              <a:t>Округление в большую сторону: </a:t>
            </a:r>
          </a:p>
          <a:p>
            <a:pPr lvl="0">
              <a:buNone/>
            </a:pPr>
            <a:r>
              <a:rPr lang="ru-RU" dirty="0" smtClean="0"/>
              <a:t>3.1 становится 4, а -1.1 — -1.</a:t>
            </a:r>
          </a:p>
          <a:p>
            <a:pPr lvl="0"/>
            <a:r>
              <a:rPr lang="ru-RU" b="1" dirty="0" err="1" smtClean="0"/>
              <a:t>Math.round</a:t>
            </a:r>
            <a:r>
              <a:rPr lang="ru-RU" b="1" dirty="0" smtClean="0"/>
              <a:t> </a:t>
            </a:r>
          </a:p>
          <a:p>
            <a:pPr lvl="0">
              <a:buNone/>
            </a:pPr>
            <a:r>
              <a:rPr lang="ru-RU" dirty="0" smtClean="0"/>
              <a:t>Округление до ближайшего целого: </a:t>
            </a:r>
          </a:p>
          <a:p>
            <a:pPr lvl="0">
              <a:buNone/>
            </a:pPr>
            <a:r>
              <a:rPr lang="ru-RU" dirty="0" smtClean="0"/>
              <a:t>3.1 становится 3, 3.6 — 4, а -1.1 — -1.</a:t>
            </a:r>
          </a:p>
          <a:p>
            <a:pPr lvl="0"/>
            <a:r>
              <a:rPr lang="ru-RU" b="1" dirty="0" err="1" smtClean="0"/>
              <a:t>Math.trunc</a:t>
            </a:r>
            <a:r>
              <a:rPr lang="ru-RU" b="1" dirty="0" smtClean="0"/>
              <a:t> </a:t>
            </a:r>
            <a:r>
              <a:rPr lang="ru-RU" dirty="0" smtClean="0"/>
              <a:t> </a:t>
            </a:r>
          </a:p>
          <a:p>
            <a:pPr lvl="0">
              <a:buNone/>
            </a:pPr>
            <a:r>
              <a:rPr lang="ru-RU" dirty="0" smtClean="0"/>
              <a:t>(не поддерживается в 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)Производит удаление дробной части без округления: 3.1 становится 3, а -1.1 — -1. 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Ниже представлена таблица с различиями между функциями округления: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3" y="2517775"/>
            <a:ext cx="87264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466</Words>
  <Application>Microsoft Office PowerPoint</Application>
  <PresentationFormat>Экран (4:3)</PresentationFormat>
  <Paragraphs>111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Основы JS</vt:lpstr>
      <vt:lpstr>Слайд 2</vt:lpstr>
      <vt:lpstr>Способы записи числа</vt:lpstr>
      <vt:lpstr>Слайд 4</vt:lpstr>
      <vt:lpstr>Слайд 5</vt:lpstr>
      <vt:lpstr>Слайд 6</vt:lpstr>
      <vt:lpstr>Округление</vt:lpstr>
      <vt:lpstr>Слайд 8</vt:lpstr>
      <vt:lpstr>Ниже представлена таблица с различиями между функциями округления:</vt:lpstr>
      <vt:lpstr>Слайд 10</vt:lpstr>
      <vt:lpstr>Слайд 11</vt:lpstr>
      <vt:lpstr>Слайд 12</vt:lpstr>
      <vt:lpstr>Слайд 13</vt:lpstr>
      <vt:lpstr>Неточные вычисления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parseInt и parseFloat</vt:lpstr>
      <vt:lpstr>Слайд 24</vt:lpstr>
      <vt:lpstr>Слайд 25</vt:lpstr>
      <vt:lpstr>Слайд 26</vt:lpstr>
      <vt:lpstr>Второй аргумент parseInt(str, radix) </vt:lpstr>
      <vt:lpstr>Другие математические функции</vt:lpstr>
      <vt:lpstr>Слайд 29</vt:lpstr>
      <vt:lpstr>Слайд 30</vt:lpstr>
      <vt:lpstr>Итого</vt:lpstr>
      <vt:lpstr>Слайд 32</vt:lpstr>
      <vt:lpstr>Слайд 33</vt:lpstr>
      <vt:lpstr>Слайд 34</vt:lpstr>
      <vt:lpstr>Слайд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204</cp:revision>
  <dcterms:created xsi:type="dcterms:W3CDTF">2022-09-13T09:58:51Z</dcterms:created>
  <dcterms:modified xsi:type="dcterms:W3CDTF">2023-01-17T09:40:09Z</dcterms:modified>
</cp:coreProperties>
</file>