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22.01.2023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22.01.2023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22.01.2023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22.01.2023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22.01.2023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dirty="0" smtClean="0">
                <a:solidFill>
                  <a:schemeClr val="tx1"/>
                </a:solidFill>
              </a:rPr>
              <a:t>33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u-RU" sz="3200" b="1" noProof="0" dirty="0" smtClean="0"/>
              <a:t>Массивы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Другими словами, </a:t>
            </a:r>
            <a:r>
              <a:rPr lang="ru-RU" dirty="0" err="1" smtClean="0"/>
              <a:t>arr.at</a:t>
            </a:r>
            <a:r>
              <a:rPr lang="ru-RU" dirty="0" smtClean="0"/>
              <a:t>(</a:t>
            </a:r>
            <a:r>
              <a:rPr lang="ru-RU" dirty="0" err="1" smtClean="0"/>
              <a:t>i</a:t>
            </a:r>
            <a:r>
              <a:rPr lang="ru-RU" dirty="0" smtClean="0"/>
              <a:t>):</a:t>
            </a:r>
          </a:p>
          <a:p>
            <a:r>
              <a:rPr lang="ru-RU" dirty="0" smtClean="0"/>
              <a:t>это ровно то же самое, что и </a:t>
            </a:r>
            <a:r>
              <a:rPr lang="ru-RU" dirty="0" err="1" smtClean="0"/>
              <a:t>arr</a:t>
            </a:r>
            <a:r>
              <a:rPr lang="ru-RU" dirty="0" smtClean="0"/>
              <a:t>[</a:t>
            </a:r>
            <a:r>
              <a:rPr lang="ru-RU" dirty="0" err="1" smtClean="0"/>
              <a:t>i</a:t>
            </a:r>
            <a:r>
              <a:rPr lang="ru-RU" dirty="0" smtClean="0"/>
              <a:t>],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если </a:t>
            </a:r>
            <a:r>
              <a:rPr lang="ru-RU" dirty="0" err="1" smtClean="0"/>
              <a:t>i</a:t>
            </a:r>
            <a:r>
              <a:rPr lang="ru-RU" dirty="0" smtClean="0"/>
              <a:t> &gt;= 0.</a:t>
            </a:r>
          </a:p>
          <a:p>
            <a:r>
              <a:rPr lang="ru-RU" dirty="0" smtClean="0"/>
              <a:t>для отрицательных значений </a:t>
            </a:r>
            <a:r>
              <a:rPr lang="ru-RU" dirty="0" err="1" smtClean="0"/>
              <a:t>i</a:t>
            </a:r>
            <a:r>
              <a:rPr lang="ru-RU" dirty="0" smtClean="0"/>
              <a:t>, он отступает от конца массива.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785794"/>
            <a:ext cx="792160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Методы </a:t>
            </a:r>
            <a:r>
              <a:rPr lang="en-US" b="1" dirty="0" smtClean="0"/>
              <a:t>pop/push, shift/</a:t>
            </a:r>
            <a:r>
              <a:rPr lang="en-US" b="1" dirty="0" err="1" smtClean="0"/>
              <a:t>unshift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Методы, работающие с концом массива</a:t>
            </a:r>
            <a:r>
              <a:rPr lang="ru-RU" b="1" dirty="0" smtClean="0"/>
              <a:t>:</a:t>
            </a: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P</a:t>
            </a:r>
            <a:r>
              <a:rPr lang="ru-RU" b="1" dirty="0" err="1" smtClean="0"/>
              <a:t>op</a:t>
            </a:r>
            <a:endParaRPr lang="en-US" b="1" dirty="0" smtClean="0"/>
          </a:p>
          <a:p>
            <a:pPr>
              <a:buNone/>
            </a:pPr>
            <a:r>
              <a:rPr lang="ru-RU" dirty="0" smtClean="0"/>
              <a:t>Удаляет </a:t>
            </a:r>
            <a:r>
              <a:rPr lang="ru-RU" dirty="0" smtClean="0"/>
              <a:t>последний элемент из массива и возвращает его: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4071942"/>
            <a:ext cx="828034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P</a:t>
            </a:r>
            <a:r>
              <a:rPr lang="ru-RU" b="1" dirty="0" err="1" smtClean="0"/>
              <a:t>ush</a:t>
            </a:r>
            <a:endParaRPr lang="en-US" b="1" dirty="0" smtClean="0"/>
          </a:p>
          <a:p>
            <a:r>
              <a:rPr lang="ru-RU" dirty="0" smtClean="0"/>
              <a:t>Добавляет </a:t>
            </a:r>
            <a:r>
              <a:rPr lang="ru-RU" dirty="0" smtClean="0"/>
              <a:t>элемент в конец массива: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000372"/>
            <a:ext cx="8091171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Методы, работающие с началом массива: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S</a:t>
            </a:r>
            <a:r>
              <a:rPr lang="ru-RU" b="1" dirty="0" err="1" smtClean="0"/>
              <a:t>hift</a:t>
            </a:r>
            <a:endParaRPr lang="en-US" b="1" dirty="0" smtClean="0"/>
          </a:p>
          <a:p>
            <a:r>
              <a:rPr lang="ru-RU" dirty="0" smtClean="0"/>
              <a:t>Удаляет </a:t>
            </a:r>
            <a:r>
              <a:rPr lang="ru-RU" dirty="0" smtClean="0"/>
              <a:t>из массива первый элемент и возвращает его: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643314"/>
            <a:ext cx="828034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U</a:t>
            </a:r>
            <a:r>
              <a:rPr lang="ru-RU" b="1" dirty="0" err="1" smtClean="0"/>
              <a:t>nshift</a:t>
            </a:r>
            <a:endParaRPr lang="en-US" b="1" dirty="0" smtClean="0"/>
          </a:p>
          <a:p>
            <a:r>
              <a:rPr lang="ru-RU" dirty="0" smtClean="0"/>
              <a:t>Добавляет </a:t>
            </a:r>
            <a:r>
              <a:rPr lang="ru-RU" dirty="0" smtClean="0"/>
              <a:t>элемент в начало массива: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143248"/>
            <a:ext cx="8215370" cy="242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Методы </a:t>
            </a:r>
            <a:r>
              <a:rPr lang="ru-RU" b="1" dirty="0" err="1" smtClean="0"/>
              <a:t>push</a:t>
            </a:r>
            <a:r>
              <a:rPr lang="ru-RU" dirty="0" smtClean="0"/>
              <a:t> и </a:t>
            </a:r>
            <a:r>
              <a:rPr lang="ru-RU" b="1" dirty="0" err="1" smtClean="0"/>
              <a:t>unshift</a:t>
            </a:r>
            <a:r>
              <a:rPr lang="ru-RU" dirty="0" smtClean="0"/>
              <a:t> могут добавлять сразу несколько элементов: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928934"/>
            <a:ext cx="8144665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Перебор элементов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Одним из самых старых способов перебора элементов массива является цикл </a:t>
            </a:r>
            <a:r>
              <a:rPr lang="ru-RU" dirty="0" err="1" smtClean="0"/>
              <a:t>for</a:t>
            </a:r>
            <a:r>
              <a:rPr lang="ru-RU" dirty="0" smtClean="0"/>
              <a:t> по цифровым индексам: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429000"/>
            <a:ext cx="807682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 для массивов возможен и другой вариант цикла, </a:t>
            </a:r>
            <a:r>
              <a:rPr lang="ru-RU" dirty="0" err="1" smtClean="0"/>
              <a:t>for</a:t>
            </a:r>
            <a:r>
              <a:rPr lang="ru-RU" dirty="0" smtClean="0"/>
              <a:t>..</a:t>
            </a:r>
            <a:r>
              <a:rPr lang="ru-RU" dirty="0" err="1" smtClean="0"/>
              <a:t>of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928934"/>
            <a:ext cx="8320017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Немного о «</a:t>
            </a:r>
            <a:r>
              <a:rPr lang="en-US" b="1" dirty="0" smtClean="0"/>
              <a:t>length»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Свойство </a:t>
            </a:r>
            <a:r>
              <a:rPr lang="ru-RU" dirty="0" err="1" smtClean="0"/>
              <a:t>length</a:t>
            </a:r>
            <a:r>
              <a:rPr lang="ru-RU" dirty="0" smtClean="0"/>
              <a:t> автоматически обновляется при изменении массива. Если быть точными, это не количество элементов массива, а наибольший цифровой индекс плюс один.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Например, единственный элемент, имеющий большой индекс, даёт большую длину: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643313"/>
            <a:ext cx="7429552" cy="22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хранения упорядоченных коллекций существует особая структура данных, которая называется массив, </a:t>
            </a:r>
            <a:r>
              <a:rPr lang="ru-RU" dirty="0" err="1" smtClean="0"/>
              <a:t>Array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Массивы могут содержать элементы любого типа, включая числа, строки, объекты и даже другие массивы. 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5740409"/>
          </a:xfrm>
        </p:spPr>
        <p:txBody>
          <a:bodyPr/>
          <a:lstStyle/>
          <a:p>
            <a:endParaRPr lang="en-US" dirty="0" smtClean="0"/>
          </a:p>
          <a:p>
            <a:r>
              <a:rPr lang="ru-RU" dirty="0" smtClean="0"/>
              <a:t>Ещё </a:t>
            </a:r>
            <a:r>
              <a:rPr lang="ru-RU" dirty="0" smtClean="0"/>
              <a:t>один интересный факт о свойстве </a:t>
            </a:r>
            <a:r>
              <a:rPr lang="ru-RU" dirty="0" err="1" smtClean="0"/>
              <a:t>length</a:t>
            </a:r>
            <a:r>
              <a:rPr lang="ru-RU" dirty="0" smtClean="0"/>
              <a:t> – его можно перезаписать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Если мы вручную увеличим его, ничего интересного не произойдёт. Зато, если мы уменьшим его, массив станет короче. Этот процесс необратим, как мы можем понять из примера: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857364"/>
            <a:ext cx="906054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new Array()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Существует ещё один вариант синтаксиса для создания массива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Он редко применяется, так как квадратные скобки [] короче. Кроме того, у него есть хитрая особенность.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786058"/>
            <a:ext cx="7597213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Если </a:t>
            </a:r>
            <a:r>
              <a:rPr lang="ru-RU" dirty="0" err="1" smtClean="0"/>
              <a:t>new</a:t>
            </a:r>
            <a:r>
              <a:rPr lang="ru-RU" dirty="0" smtClean="0"/>
              <a:t> </a:t>
            </a:r>
            <a:r>
              <a:rPr lang="ru-RU" dirty="0" err="1" smtClean="0"/>
              <a:t>Array</a:t>
            </a:r>
            <a:r>
              <a:rPr lang="ru-RU" dirty="0" smtClean="0"/>
              <a:t> вызывается с одним аргументом, который представляет собой число, он создаёт массив </a:t>
            </a:r>
            <a:r>
              <a:rPr lang="ru-RU" i="1" dirty="0" smtClean="0"/>
              <a:t>без элементов, но с заданной длиной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428868"/>
            <a:ext cx="8501122" cy="218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Многомерные массивы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Массивы могут содержать элементы, которые тоже являются массивами. Это можно использовать для создания многомерных массивов, например, для хранения матриц: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4143380"/>
            <a:ext cx="7072362" cy="254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toString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Массивы по-своему реализуют метод </a:t>
            </a:r>
            <a:r>
              <a:rPr lang="ru-RU" dirty="0" err="1" smtClean="0"/>
              <a:t>toString</a:t>
            </a:r>
            <a:r>
              <a:rPr lang="ru-RU" dirty="0" smtClean="0"/>
              <a:t>, который возвращает список элементов, разделённых запятыми.</a:t>
            </a:r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3714752"/>
            <a:ext cx="772969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Давайте теперь попробуем следующее:</a:t>
            </a:r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643182"/>
            <a:ext cx="806455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Не сравнивайте массивы при помощи ==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мы всё же сравниваем массивы с помощью ==, то они никогда не будут одинаковыми, если только мы не сравним две переменные, которые ссылаются на один и тот же массив</a:t>
            </a:r>
            <a:endParaRPr lang="ru-RU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4357694"/>
            <a:ext cx="686501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Технически эти массивы являются разными объектами. Так что они не равны. Оператор == не выполняет поэлементное сравнение.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 как же сравнить массивы?</a:t>
            </a:r>
          </a:p>
          <a:p>
            <a:r>
              <a:rPr lang="ru-RU" dirty="0" smtClean="0"/>
              <a:t>Это просто: не используйте оператор ==. Вместо этого сравните их </a:t>
            </a:r>
            <a:r>
              <a:rPr lang="ru-RU" dirty="0" err="1" smtClean="0"/>
              <a:t>поэлементам</a:t>
            </a:r>
            <a:r>
              <a:rPr lang="ru-RU" dirty="0" smtClean="0"/>
              <a:t> в цикле или используя методы итерации, описанные в следующей </a:t>
            </a:r>
            <a:r>
              <a:rPr lang="ru-RU" dirty="0" smtClean="0"/>
              <a:t>лекции.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Объявление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Существует два варианта синтаксиса для создания пустого массива: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786058"/>
            <a:ext cx="5286412" cy="131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Итого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Массив – это особый тип объекта, предназначенный для работы с упорядоченным набором элементов.</a:t>
            </a:r>
          </a:p>
          <a:p>
            <a:r>
              <a:rPr lang="ru-RU" dirty="0" smtClean="0"/>
              <a:t>Объявление:</a:t>
            </a:r>
          </a:p>
          <a:p>
            <a:endParaRPr lang="ru-RU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89" y="4000504"/>
            <a:ext cx="6725937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Вызов </a:t>
            </a:r>
            <a:r>
              <a:rPr lang="ru-RU" dirty="0" err="1" smtClean="0"/>
              <a:t>new</a:t>
            </a:r>
            <a:r>
              <a:rPr lang="ru-RU" dirty="0" smtClean="0"/>
              <a:t> </a:t>
            </a:r>
            <a:r>
              <a:rPr lang="ru-RU" dirty="0" err="1" smtClean="0"/>
              <a:t>Array</a:t>
            </a:r>
            <a:r>
              <a:rPr lang="ru-RU" dirty="0" smtClean="0"/>
              <a:t>(</a:t>
            </a:r>
            <a:r>
              <a:rPr lang="ru-RU" dirty="0" err="1" smtClean="0"/>
              <a:t>number</a:t>
            </a:r>
            <a:r>
              <a:rPr lang="ru-RU" dirty="0" smtClean="0"/>
              <a:t>) создаёт массив с заданной длиной, но без элементов.</a:t>
            </a:r>
          </a:p>
          <a:p>
            <a:r>
              <a:rPr lang="ru-RU" dirty="0" smtClean="0"/>
              <a:t>Свойство </a:t>
            </a:r>
            <a:r>
              <a:rPr lang="ru-RU" dirty="0" err="1" smtClean="0"/>
              <a:t>length</a:t>
            </a:r>
            <a:r>
              <a:rPr lang="ru-RU" dirty="0" smtClean="0"/>
              <a:t> отражает длину массива или, если точнее, его последний цифровой индекс плюс один. Длина корректируется автоматически методами массива.</a:t>
            </a:r>
          </a:p>
          <a:p>
            <a:r>
              <a:rPr lang="ru-RU" dirty="0" smtClean="0"/>
              <a:t>Если мы уменьшаем </a:t>
            </a:r>
            <a:r>
              <a:rPr lang="ru-RU" dirty="0" err="1" smtClean="0"/>
              <a:t>length</a:t>
            </a:r>
            <a:r>
              <a:rPr lang="ru-RU" dirty="0" smtClean="0"/>
              <a:t> вручную, массив укорачивается.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Получение элементов:</a:t>
            </a:r>
          </a:p>
          <a:p>
            <a:r>
              <a:rPr lang="ru-RU" dirty="0" smtClean="0"/>
              <a:t>Мы можем получить элемент по его индексу, например </a:t>
            </a:r>
            <a:r>
              <a:rPr lang="ru-RU" dirty="0" err="1" smtClean="0"/>
              <a:t>arr</a:t>
            </a:r>
            <a:r>
              <a:rPr lang="ru-RU" dirty="0" smtClean="0"/>
              <a:t>[0].</a:t>
            </a:r>
          </a:p>
          <a:p>
            <a:r>
              <a:rPr lang="ru-RU" dirty="0" smtClean="0"/>
              <a:t>Также мы можем использовать метод </a:t>
            </a:r>
            <a:r>
              <a:rPr lang="ru-RU" dirty="0" err="1" smtClean="0"/>
              <a:t>at</a:t>
            </a:r>
            <a:r>
              <a:rPr lang="ru-RU" dirty="0" smtClean="0"/>
              <a:t>(</a:t>
            </a:r>
            <a:r>
              <a:rPr lang="ru-RU" dirty="0" err="1" smtClean="0"/>
              <a:t>i</a:t>
            </a:r>
            <a:r>
              <a:rPr lang="ru-RU" dirty="0" smtClean="0"/>
              <a:t>) для получения элементов с отрицательным индексом, для отрицательных значений </a:t>
            </a:r>
            <a:r>
              <a:rPr lang="ru-RU" dirty="0" err="1" smtClean="0"/>
              <a:t>i</a:t>
            </a:r>
            <a:r>
              <a:rPr lang="ru-RU" dirty="0" smtClean="0"/>
              <a:t>, он отступает от конца массива. В остальном он работает так же, как </a:t>
            </a:r>
            <a:r>
              <a:rPr lang="ru-RU" dirty="0" err="1" smtClean="0"/>
              <a:t>arr</a:t>
            </a:r>
            <a:r>
              <a:rPr lang="ru-RU" dirty="0" smtClean="0"/>
              <a:t>[</a:t>
            </a:r>
            <a:r>
              <a:rPr lang="ru-RU" dirty="0" err="1" smtClean="0"/>
              <a:t>i</a:t>
            </a:r>
            <a:r>
              <a:rPr lang="ru-RU" dirty="0" smtClean="0"/>
              <a:t>], если </a:t>
            </a:r>
            <a:r>
              <a:rPr lang="ru-RU" dirty="0" err="1" smtClean="0"/>
              <a:t>i</a:t>
            </a:r>
            <a:r>
              <a:rPr lang="ru-RU" dirty="0" smtClean="0"/>
              <a:t> &gt;= 0.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Мы можем использовать массив как двустороннюю очередь, используя следующие операции:</a:t>
            </a:r>
          </a:p>
          <a:p>
            <a:r>
              <a:rPr lang="ru-RU" b="1" dirty="0" err="1" smtClean="0"/>
              <a:t>push</a:t>
            </a:r>
            <a:r>
              <a:rPr lang="ru-RU" dirty="0" smtClean="0"/>
              <a:t>(...</a:t>
            </a:r>
            <a:r>
              <a:rPr lang="ru-RU" dirty="0" err="1" smtClean="0"/>
              <a:t>items</a:t>
            </a:r>
            <a:r>
              <a:rPr lang="ru-RU" dirty="0" smtClean="0"/>
              <a:t>)добавляет </a:t>
            </a:r>
            <a:r>
              <a:rPr lang="ru-RU" dirty="0" err="1" smtClean="0"/>
              <a:t>items</a:t>
            </a:r>
            <a:r>
              <a:rPr lang="ru-RU" dirty="0" smtClean="0"/>
              <a:t> в конец массива.</a:t>
            </a:r>
          </a:p>
          <a:p>
            <a:r>
              <a:rPr lang="ru-RU" b="1" dirty="0" err="1" smtClean="0"/>
              <a:t>pop</a:t>
            </a:r>
            <a:r>
              <a:rPr lang="ru-RU" dirty="0" smtClean="0"/>
              <a:t>() удаляет элемент в конце массива и возвращает его.</a:t>
            </a:r>
          </a:p>
          <a:p>
            <a:r>
              <a:rPr lang="ru-RU" b="1" dirty="0" err="1" smtClean="0"/>
              <a:t>shift</a:t>
            </a:r>
            <a:r>
              <a:rPr lang="ru-RU" dirty="0" smtClean="0"/>
              <a:t>() удаляет элемент в начале массива и возвращает его.</a:t>
            </a:r>
          </a:p>
          <a:p>
            <a:r>
              <a:rPr lang="ru-RU" b="1" dirty="0" err="1" smtClean="0"/>
              <a:t>unshift</a:t>
            </a:r>
            <a:r>
              <a:rPr lang="ru-RU" dirty="0" smtClean="0"/>
              <a:t>(...</a:t>
            </a:r>
            <a:r>
              <a:rPr lang="ru-RU" dirty="0" err="1" smtClean="0"/>
              <a:t>items</a:t>
            </a:r>
            <a:r>
              <a:rPr lang="ru-RU" dirty="0" smtClean="0"/>
              <a:t>) добавляет </a:t>
            </a:r>
            <a:r>
              <a:rPr lang="ru-RU" dirty="0" err="1" smtClean="0"/>
              <a:t>items</a:t>
            </a:r>
            <a:r>
              <a:rPr lang="ru-RU" dirty="0" smtClean="0"/>
              <a:t> в начало массива.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r>
              <a:rPr lang="ru-RU" dirty="0" smtClean="0"/>
              <a:t>Чтобы пройтись по элементам массива:</a:t>
            </a:r>
          </a:p>
          <a:p>
            <a:r>
              <a:rPr lang="ru-RU" b="1" dirty="0" err="1" smtClean="0"/>
              <a:t>for</a:t>
            </a:r>
            <a:r>
              <a:rPr lang="ru-RU" dirty="0" smtClean="0"/>
              <a:t> (</a:t>
            </a:r>
            <a:r>
              <a:rPr lang="ru-RU" dirty="0" err="1" smtClean="0"/>
              <a:t>let</a:t>
            </a:r>
            <a:r>
              <a:rPr lang="ru-RU" dirty="0" smtClean="0"/>
              <a:t> i=0; </a:t>
            </a:r>
            <a:r>
              <a:rPr lang="ru-RU" dirty="0" err="1" smtClean="0"/>
              <a:t>i</a:t>
            </a:r>
            <a:r>
              <a:rPr lang="ru-RU" dirty="0" smtClean="0"/>
              <a:t>&lt;</a:t>
            </a:r>
            <a:r>
              <a:rPr lang="ru-RU" dirty="0" err="1" smtClean="0"/>
              <a:t>arr.length</a:t>
            </a:r>
            <a:r>
              <a:rPr lang="ru-RU" dirty="0" smtClean="0"/>
              <a:t>; </a:t>
            </a:r>
            <a:r>
              <a:rPr lang="ru-RU" dirty="0" err="1" smtClean="0"/>
              <a:t>i++</a:t>
            </a:r>
            <a:r>
              <a:rPr lang="ru-RU" dirty="0" smtClean="0"/>
              <a:t>) – работает быстрее всего, совместим со старыми браузерами.</a:t>
            </a:r>
          </a:p>
          <a:p>
            <a:r>
              <a:rPr lang="ru-RU" b="1" dirty="0" err="1" smtClean="0"/>
              <a:t>for</a:t>
            </a:r>
            <a:r>
              <a:rPr lang="ru-RU" dirty="0" smtClean="0"/>
              <a:t> (</a:t>
            </a:r>
            <a:r>
              <a:rPr lang="ru-RU" dirty="0" err="1" smtClean="0"/>
              <a:t>let</a:t>
            </a:r>
            <a:r>
              <a:rPr lang="ru-RU" dirty="0" smtClean="0"/>
              <a:t> </a:t>
            </a:r>
            <a:r>
              <a:rPr lang="ru-RU" dirty="0" err="1" smtClean="0"/>
              <a:t>item</a:t>
            </a:r>
            <a:r>
              <a:rPr lang="ru-RU" dirty="0" smtClean="0"/>
              <a:t> </a:t>
            </a:r>
            <a:r>
              <a:rPr lang="ru-RU" b="1" dirty="0" err="1" smtClean="0"/>
              <a:t>of</a:t>
            </a:r>
            <a:r>
              <a:rPr lang="ru-RU" dirty="0" smtClean="0"/>
              <a:t> </a:t>
            </a:r>
            <a:r>
              <a:rPr lang="ru-RU" dirty="0" err="1" smtClean="0"/>
              <a:t>arr</a:t>
            </a:r>
            <a:r>
              <a:rPr lang="ru-RU" dirty="0" smtClean="0"/>
              <a:t>) – современный синтаксис только для значений элементов (к индексам нет доступа).</a:t>
            </a:r>
          </a:p>
          <a:p>
            <a:r>
              <a:rPr lang="ru-RU" b="1" dirty="0" err="1" smtClean="0"/>
              <a:t>for</a:t>
            </a:r>
            <a:r>
              <a:rPr lang="ru-RU" dirty="0" smtClean="0"/>
              <a:t> (</a:t>
            </a:r>
            <a:r>
              <a:rPr lang="ru-RU" dirty="0" err="1" smtClean="0"/>
              <a:t>let</a:t>
            </a:r>
            <a:r>
              <a:rPr lang="ru-RU" dirty="0" smtClean="0"/>
              <a:t> </a:t>
            </a:r>
            <a:r>
              <a:rPr lang="ru-RU" dirty="0" err="1" smtClean="0"/>
              <a:t>i</a:t>
            </a:r>
            <a:r>
              <a:rPr lang="ru-RU" dirty="0" smtClean="0"/>
              <a:t> </a:t>
            </a:r>
            <a:r>
              <a:rPr lang="ru-RU" b="1" dirty="0" err="1" smtClean="0"/>
              <a:t>in</a:t>
            </a:r>
            <a:r>
              <a:rPr lang="ru-RU" dirty="0" smtClean="0"/>
              <a:t> </a:t>
            </a:r>
            <a:r>
              <a:rPr lang="ru-RU" dirty="0" err="1" smtClean="0"/>
              <a:t>arr</a:t>
            </a:r>
            <a:r>
              <a:rPr lang="ru-RU" dirty="0" smtClean="0"/>
              <a:t>) – никогда не используйте для массивов!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https://github.com/schoolteacherMP/lecture_33_JS_Data_types_Array/blob/main/tasks.md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Практически всегда используется второй вариант синтаксиса. В скобках мы можем указать начальные значения элементов: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Элементы массива нумеруются, начиная с нуля.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143116"/>
            <a:ext cx="7858180" cy="7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можем получить элемент, указав его номер в квадратных скобках: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071810"/>
            <a:ext cx="846340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Мы можем заменить элемент: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…Или добавить новый к существующему массиву:</a:t>
            </a:r>
          </a:p>
          <a:p>
            <a:endParaRPr lang="ru-RU" dirty="0" smtClean="0"/>
          </a:p>
          <a:p>
            <a:endParaRPr lang="ru-RU" sz="900" dirty="0" smtClean="0"/>
          </a:p>
          <a:p>
            <a:r>
              <a:rPr lang="ru-RU" dirty="0" smtClean="0"/>
              <a:t>Общее число элементов массива содержится в его свойстве </a:t>
            </a:r>
            <a:r>
              <a:rPr lang="ru-RU" dirty="0" err="1" smtClean="0"/>
              <a:t>length</a:t>
            </a:r>
            <a:r>
              <a:rPr lang="ru-RU" dirty="0" smtClean="0"/>
              <a:t>:</a:t>
            </a:r>
          </a:p>
          <a:p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28670"/>
            <a:ext cx="8822806" cy="65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71810"/>
            <a:ext cx="9180722" cy="65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5000636"/>
            <a:ext cx="863379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286544"/>
          </a:xfrm>
        </p:spPr>
        <p:txBody>
          <a:bodyPr/>
          <a:lstStyle/>
          <a:p>
            <a:r>
              <a:rPr lang="ru-RU" dirty="0" smtClean="0"/>
              <a:t>Вывести массив целиком можно при помощи </a:t>
            </a:r>
            <a:r>
              <a:rPr lang="ru-RU" dirty="0" err="1" smtClean="0"/>
              <a:t>alert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 массиве могут храниться элементы любого типа.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357298"/>
            <a:ext cx="6786610" cy="1143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71942"/>
            <a:ext cx="9144000" cy="225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Получение последних элементов при помощи «</a:t>
            </a:r>
            <a:r>
              <a:rPr lang="ru-RU" b="1" dirty="0" err="1" smtClean="0"/>
              <a:t>at</a:t>
            </a:r>
            <a:r>
              <a:rPr lang="ru-RU" b="1" dirty="0" smtClean="0"/>
              <a:t>»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Допустим, нам нужен последний элемент массива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Некоторые языки программирования позволяют использовать отрицательные индексы для той же цели, как-то так: </a:t>
            </a:r>
            <a:r>
              <a:rPr lang="ru-RU" dirty="0" err="1" smtClean="0"/>
              <a:t>fruits</a:t>
            </a:r>
            <a:r>
              <a:rPr lang="ru-RU" dirty="0" smtClean="0"/>
              <a:t>[-1].</a:t>
            </a:r>
          </a:p>
          <a:p>
            <a:r>
              <a:rPr lang="ru-RU" dirty="0" smtClean="0"/>
              <a:t>Однако, в </a:t>
            </a:r>
            <a:r>
              <a:rPr lang="ru-RU" dirty="0" err="1" smtClean="0"/>
              <a:t>JavaScript</a:t>
            </a:r>
            <a:r>
              <a:rPr lang="ru-RU" dirty="0" smtClean="0"/>
              <a:t> такая запись не сработает. Её результатом будет </a:t>
            </a:r>
            <a:r>
              <a:rPr lang="ru-RU" dirty="0" err="1" smtClean="0"/>
              <a:t>undefined</a:t>
            </a:r>
            <a:r>
              <a:rPr lang="ru-RU" dirty="0" smtClean="0"/>
              <a:t>, поскольку индекс в квадратных скобках понимается буквально.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5740409"/>
          </a:xfrm>
        </p:spPr>
        <p:txBody>
          <a:bodyPr/>
          <a:lstStyle/>
          <a:p>
            <a:r>
              <a:rPr lang="ru-RU" dirty="0" smtClean="0"/>
              <a:t>Мы можем явно вычислить индекс последнего элемента, а затем получить к нему доступ вот так: </a:t>
            </a:r>
            <a:r>
              <a:rPr lang="ru-RU" dirty="0" err="1" smtClean="0"/>
              <a:t>fruits</a:t>
            </a:r>
            <a:r>
              <a:rPr lang="ru-RU" dirty="0" smtClean="0"/>
              <a:t>[</a:t>
            </a:r>
            <a:r>
              <a:rPr lang="ru-RU" dirty="0" err="1" smtClean="0"/>
              <a:t>fruits.length</a:t>
            </a:r>
            <a:r>
              <a:rPr lang="ru-RU" dirty="0" smtClean="0"/>
              <a:t> - 1</a:t>
            </a:r>
            <a:r>
              <a:rPr lang="ru-RU" dirty="0" smtClean="0"/>
              <a:t>].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Немного громоздко, не так ли? Нам нужно дважды написать имя переменной.</a:t>
            </a:r>
          </a:p>
          <a:p>
            <a:r>
              <a:rPr lang="ru-RU" dirty="0" smtClean="0"/>
              <a:t>К счастью, есть более короткий синтаксис: </a:t>
            </a:r>
            <a:r>
              <a:rPr lang="ru-RU" dirty="0" err="1" smtClean="0"/>
              <a:t>fruits.at</a:t>
            </a:r>
            <a:r>
              <a:rPr lang="ru-RU" dirty="0" smtClean="0"/>
              <a:t> (-1):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000239"/>
            <a:ext cx="7000924" cy="960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3629</TotalTime>
  <Words>411</Words>
  <Application>Microsoft Office PowerPoint</Application>
  <PresentationFormat>Экран (4:3)</PresentationFormat>
  <Paragraphs>94</Paragraphs>
  <Slides>35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Тема Office</vt:lpstr>
      <vt:lpstr>Основы JS</vt:lpstr>
      <vt:lpstr>Слайд 2</vt:lpstr>
      <vt:lpstr>Объявление</vt:lpstr>
      <vt:lpstr>Слайд 4</vt:lpstr>
      <vt:lpstr>Слайд 5</vt:lpstr>
      <vt:lpstr>Слайд 6</vt:lpstr>
      <vt:lpstr>Слайд 7</vt:lpstr>
      <vt:lpstr>Получение последних элементов при помощи «at»</vt:lpstr>
      <vt:lpstr>Слайд 9</vt:lpstr>
      <vt:lpstr>Слайд 10</vt:lpstr>
      <vt:lpstr>Методы pop/push, shift/unshift</vt:lpstr>
      <vt:lpstr>Слайд 12</vt:lpstr>
      <vt:lpstr>Методы, работающие с началом массива:</vt:lpstr>
      <vt:lpstr>Слайд 14</vt:lpstr>
      <vt:lpstr>Слайд 15</vt:lpstr>
      <vt:lpstr>Перебор элементов</vt:lpstr>
      <vt:lpstr>Слайд 17</vt:lpstr>
      <vt:lpstr>Немного о «length»</vt:lpstr>
      <vt:lpstr>Слайд 19</vt:lpstr>
      <vt:lpstr>Слайд 20</vt:lpstr>
      <vt:lpstr>Слайд 21</vt:lpstr>
      <vt:lpstr>new Array()</vt:lpstr>
      <vt:lpstr>Слайд 23</vt:lpstr>
      <vt:lpstr>Многомерные массивы</vt:lpstr>
      <vt:lpstr>toString</vt:lpstr>
      <vt:lpstr>Слайд 26</vt:lpstr>
      <vt:lpstr>Не сравнивайте массивы при помощи ==</vt:lpstr>
      <vt:lpstr>Слайд 28</vt:lpstr>
      <vt:lpstr>Слайд 29</vt:lpstr>
      <vt:lpstr>Итого</vt:lpstr>
      <vt:lpstr>Слайд 31</vt:lpstr>
      <vt:lpstr>Слайд 32</vt:lpstr>
      <vt:lpstr>Слайд 33</vt:lpstr>
      <vt:lpstr>Слайд 34</vt:lpstr>
      <vt:lpstr>Слайд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198</cp:revision>
  <dcterms:created xsi:type="dcterms:W3CDTF">2022-09-13T09:58:51Z</dcterms:created>
  <dcterms:modified xsi:type="dcterms:W3CDTF">2023-01-22T10:14:28Z</dcterms:modified>
</cp:coreProperties>
</file>