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15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ozilla.org/ru/docs/Web/JavaScript/Reference/Global_Objects/Array/conca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.mozilla.org/ru/docs/Web/JavaScript/Reference/Global_Objects/Array/forEac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Array/lastIndexOf" TargetMode="External"/><Relationship Id="rId2" Type="http://schemas.openxmlformats.org/officeDocument/2006/relationships/hyperlink" Target="https://developer.mozilla.org/ru/docs/Web/JavaScript/Reference/Global_Objects/Array/indexO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ru/docs/Web/JavaScript/Reference/Global_Objects/Array/include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eloper.mozilla.org/ru/docs/Web/JavaScript/Reference/Global_Objects/Array/fin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JavaScript/Reference/Global_Objects/Array/findInde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JavaScript/Reference/Global_Objects/Array/filt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JavaScript/Reference/Global_Objects/Array/ma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.mozilla.org/ru/docs/Web/JavaScript/Reference/Global_Objects/Array/sor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learn.javascript.ru/arrow-functions-basic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eveloper.mozilla.org/ru/docs/Web/JavaScript/Reference/Global_Objects/Array/revers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eveloper.mozilla.org/ru/docs/Web/JavaScript/Reference/Global_Objects/String/spli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Array/reduceRight" TargetMode="External"/><Relationship Id="rId2" Type="http://schemas.openxmlformats.org/officeDocument/2006/relationships/hyperlink" Target="https://developer.mozilla.org/ru/docs/Web/JavaScript/Reference/Global_Objects/Array/reduc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eveloper.mozilla.org/ru/docs/Web/JavaScript/Reference/Global_Objects/Array/isArray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mozilla.org/ru/docs/Web/JavaScript/Reference/Global_Objects/Array/splic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3</a:t>
            </a:r>
            <a:r>
              <a:rPr lang="ru-RU" b="1" dirty="0" smtClean="0">
                <a:solidFill>
                  <a:schemeClr val="tx1"/>
                </a:solidFill>
              </a:rPr>
              <a:t>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noProof="0" dirty="0" smtClean="0"/>
              <a:t>Методы массивов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Отрицательные индексы разрешены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этом и в других методах массива допускается использование отрицательного индекса. Он позволяет начать отсчёт элементов с конца, как тут: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714752"/>
            <a:ext cx="7715304" cy="304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slice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</p:spPr>
        <p:txBody>
          <a:bodyPr/>
          <a:lstStyle/>
          <a:p>
            <a:r>
              <a:rPr lang="ru-RU" dirty="0" smtClean="0"/>
              <a:t>Он возвращает новый массив, в который копирует элементы, начиная с индекса </a:t>
            </a:r>
            <a:r>
              <a:rPr lang="ru-RU" dirty="0" err="1" smtClean="0"/>
              <a:t>start</a:t>
            </a:r>
            <a:r>
              <a:rPr lang="ru-RU" dirty="0" smtClean="0"/>
              <a:t> и до </a:t>
            </a:r>
            <a:r>
              <a:rPr lang="ru-RU" dirty="0" err="1" smtClean="0"/>
              <a:t>end</a:t>
            </a:r>
            <a:r>
              <a:rPr lang="ru-RU" dirty="0" smtClean="0"/>
              <a:t> (не включая </a:t>
            </a:r>
            <a:r>
              <a:rPr lang="ru-RU" dirty="0" err="1" smtClean="0"/>
              <a:t>end</a:t>
            </a:r>
            <a:r>
              <a:rPr lang="ru-RU" dirty="0" smtClean="0"/>
              <a:t>). Оба индекса </a:t>
            </a:r>
            <a:r>
              <a:rPr lang="ru-RU" dirty="0" err="1" smtClean="0"/>
              <a:t>start</a:t>
            </a:r>
            <a:r>
              <a:rPr lang="ru-RU" dirty="0" smtClean="0"/>
              <a:t> и </a:t>
            </a:r>
            <a:r>
              <a:rPr lang="ru-RU" dirty="0" err="1" smtClean="0"/>
              <a:t>end</a:t>
            </a:r>
            <a:r>
              <a:rPr lang="ru-RU" dirty="0" smtClean="0"/>
              <a:t> могут быть отрицательными. В таком случае отсчёт будет осуществляться с конца массива.</a:t>
            </a:r>
          </a:p>
          <a:p>
            <a:r>
              <a:rPr lang="ru-RU" dirty="0" smtClean="0"/>
              <a:t>Это похоже на строковый метод </a:t>
            </a:r>
            <a:r>
              <a:rPr lang="ru-RU" dirty="0" err="1" smtClean="0"/>
              <a:t>str.slice</a:t>
            </a:r>
            <a:r>
              <a:rPr lang="ru-RU" dirty="0" smtClean="0"/>
              <a:t>, но вместо подстрок возвращает </a:t>
            </a:r>
            <a:r>
              <a:rPr lang="ru-RU" dirty="0" err="1" smtClean="0"/>
              <a:t>подмассивы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428736"/>
            <a:ext cx="5643602" cy="88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Можно вызвать </a:t>
            </a:r>
            <a:r>
              <a:rPr lang="ru-RU" dirty="0" err="1" smtClean="0"/>
              <a:t>slice</a:t>
            </a:r>
            <a:r>
              <a:rPr lang="ru-RU" dirty="0" smtClean="0"/>
              <a:t> и вообще без аргументов: </a:t>
            </a:r>
            <a:r>
              <a:rPr lang="ru-RU" dirty="0" err="1" smtClean="0"/>
              <a:t>arr.slice</a:t>
            </a:r>
            <a:r>
              <a:rPr lang="ru-RU" dirty="0" smtClean="0"/>
              <a:t>() создаёт копию массива </a:t>
            </a:r>
            <a:r>
              <a:rPr lang="ru-RU" dirty="0" err="1" smtClean="0"/>
              <a:t>arr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Это часто используют, чтобы создать копию массива для дальнейших преобразований, которые не должны менять исходный массив.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12" y="428604"/>
            <a:ext cx="8836606" cy="202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concat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 </a:t>
            </a:r>
            <a:r>
              <a:rPr lang="ru-RU" dirty="0" err="1" smtClean="0">
                <a:hlinkClick r:id="rId2"/>
              </a:rPr>
              <a:t>arr.concat</a:t>
            </a:r>
            <a:r>
              <a:rPr lang="ru-RU" dirty="0" smtClean="0"/>
              <a:t> создаёт новый массив, в который копирует данные из других массивов и дополнительные значения.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571876"/>
            <a:ext cx="7572428" cy="118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8736"/>
            <a:ext cx="915520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b="1" dirty="0" smtClean="0"/>
              <a:t>Перебор: </a:t>
            </a:r>
            <a:r>
              <a:rPr lang="en-US" b="1" dirty="0" err="1" smtClean="0"/>
              <a:t>forEach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Метод </a:t>
            </a:r>
            <a:r>
              <a:rPr lang="ru-RU" dirty="0" err="1" smtClean="0">
                <a:hlinkClick r:id="rId2"/>
              </a:rPr>
              <a:t>arr.forEach</a:t>
            </a:r>
            <a:r>
              <a:rPr lang="ru-RU" dirty="0" smtClean="0"/>
              <a:t> позволяет запускать функцию для каждого элемента массива.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Функция </a:t>
            </a:r>
            <a:r>
              <a:rPr lang="ru-RU" dirty="0" err="1" smtClean="0"/>
              <a:t>callback</a:t>
            </a:r>
            <a:r>
              <a:rPr lang="ru-RU" dirty="0" smtClean="0"/>
              <a:t> будет вызвана с </a:t>
            </a:r>
            <a:r>
              <a:rPr lang="ru-RU" b="1" dirty="0" smtClean="0"/>
              <a:t>тремя аргументами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значение элемента (</a:t>
            </a:r>
            <a:r>
              <a:rPr lang="en-US" b="1" dirty="0" smtClean="0"/>
              <a:t>item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индекс элемента (</a:t>
            </a:r>
            <a:r>
              <a:rPr lang="ru-RU" b="1" dirty="0" err="1" smtClean="0"/>
              <a:t>index</a:t>
            </a:r>
            <a:r>
              <a:rPr lang="ru-RU" dirty="0" smtClean="0"/>
              <a:t>)</a:t>
            </a:r>
          </a:p>
          <a:p>
            <a:r>
              <a:rPr lang="ru-RU" dirty="0" smtClean="0"/>
              <a:t>массив, по которому осуществляется проход (</a:t>
            </a:r>
            <a:r>
              <a:rPr lang="ru-RU" b="1" dirty="0" err="1" smtClean="0"/>
              <a:t>array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000240"/>
            <a:ext cx="7072362" cy="140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714752"/>
            <a:ext cx="849420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714488"/>
            <a:ext cx="824693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Поиск в массиве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err="1" smtClean="0"/>
              <a:t>indexOf</a:t>
            </a:r>
            <a:r>
              <a:rPr lang="en-US" b="1" dirty="0" smtClean="0"/>
              <a:t>/</a:t>
            </a:r>
            <a:r>
              <a:rPr lang="en-US" b="1" dirty="0" err="1" smtClean="0"/>
              <a:t>lastIndexOf</a:t>
            </a:r>
            <a:r>
              <a:rPr lang="en-US" b="1" dirty="0" smtClean="0"/>
              <a:t> </a:t>
            </a:r>
            <a:r>
              <a:rPr lang="ru-RU" b="1" dirty="0" smtClean="0"/>
              <a:t>и </a:t>
            </a:r>
            <a:r>
              <a:rPr lang="en-US" b="1" dirty="0" smtClean="0"/>
              <a:t>includes</a:t>
            </a:r>
          </a:p>
          <a:p>
            <a:pPr>
              <a:buNone/>
            </a:pPr>
            <a:r>
              <a:rPr lang="ru-RU" dirty="0" smtClean="0"/>
              <a:t>Методы </a:t>
            </a:r>
            <a:r>
              <a:rPr lang="ru-RU" dirty="0" err="1" smtClean="0">
                <a:hlinkClick r:id="rId2"/>
              </a:rPr>
              <a:t>arr.indexOf</a:t>
            </a:r>
            <a:r>
              <a:rPr lang="ru-RU" dirty="0" smtClean="0"/>
              <a:t>, </a:t>
            </a:r>
            <a:r>
              <a:rPr lang="ru-RU" dirty="0" err="1" smtClean="0">
                <a:hlinkClick r:id="rId3"/>
              </a:rPr>
              <a:t>arr.lastIndexOf</a:t>
            </a:r>
            <a:r>
              <a:rPr lang="ru-RU" dirty="0" smtClean="0"/>
              <a:t> и </a:t>
            </a:r>
            <a:endParaRPr lang="en-US" dirty="0" smtClean="0"/>
          </a:p>
          <a:p>
            <a:pPr>
              <a:buNone/>
            </a:pPr>
            <a:r>
              <a:rPr lang="ru-RU" dirty="0" err="1" smtClean="0">
                <a:hlinkClick r:id="rId4"/>
              </a:rPr>
              <a:t>arr.includes</a:t>
            </a:r>
            <a:r>
              <a:rPr lang="ru-RU" dirty="0" smtClean="0"/>
              <a:t> имеют одинаковый синтаксис и делают по сути то же самое, что и их строковые аналоги, но работают с элементами вместо символов: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arr.indexOf</a:t>
            </a:r>
            <a:r>
              <a:rPr lang="en-US" b="1" dirty="0" smtClean="0"/>
              <a:t>(item, from)</a:t>
            </a:r>
            <a:r>
              <a:rPr lang="en-US" dirty="0" smtClean="0"/>
              <a:t> </a:t>
            </a:r>
            <a:r>
              <a:rPr lang="ru-RU" dirty="0" smtClean="0"/>
              <a:t>ищет </a:t>
            </a:r>
            <a:r>
              <a:rPr lang="en-US" dirty="0" smtClean="0"/>
              <a:t>item, </a:t>
            </a:r>
            <a:r>
              <a:rPr lang="ru-RU" dirty="0" smtClean="0"/>
              <a:t>начиная с индекса </a:t>
            </a:r>
            <a:r>
              <a:rPr lang="en-US" dirty="0" smtClean="0"/>
              <a:t>from, </a:t>
            </a:r>
            <a:r>
              <a:rPr lang="ru-RU" dirty="0" smtClean="0"/>
              <a:t>и возвращает индекс, на котором был найден искомый элемент, в противном случае -1.</a:t>
            </a:r>
          </a:p>
          <a:p>
            <a:r>
              <a:rPr lang="en-US" b="1" dirty="0" err="1" smtClean="0"/>
              <a:t>arr.lastIndexOf</a:t>
            </a:r>
            <a:r>
              <a:rPr lang="en-US" b="1" dirty="0" smtClean="0"/>
              <a:t>(item, from)</a:t>
            </a:r>
            <a:r>
              <a:rPr lang="en-US" dirty="0" smtClean="0"/>
              <a:t> – </a:t>
            </a:r>
            <a:r>
              <a:rPr lang="ru-RU" dirty="0" smtClean="0"/>
              <a:t>то же самое, но ищет справа налево.</a:t>
            </a:r>
          </a:p>
          <a:p>
            <a:r>
              <a:rPr lang="en-US" b="1" dirty="0" err="1" smtClean="0"/>
              <a:t>arr.includes</a:t>
            </a:r>
            <a:r>
              <a:rPr lang="en-US" b="1" dirty="0" smtClean="0"/>
              <a:t>(item, from) </a:t>
            </a:r>
            <a:r>
              <a:rPr lang="en-US" dirty="0" smtClean="0"/>
              <a:t>– </a:t>
            </a:r>
            <a:r>
              <a:rPr lang="ru-RU" dirty="0" smtClean="0"/>
              <a:t>ищет </a:t>
            </a:r>
            <a:r>
              <a:rPr lang="en-US" dirty="0" smtClean="0"/>
              <a:t>item, </a:t>
            </a:r>
            <a:r>
              <a:rPr lang="ru-RU" dirty="0" smtClean="0"/>
              <a:t>начиная с индекса </a:t>
            </a:r>
            <a:r>
              <a:rPr lang="en-US" dirty="0" smtClean="0"/>
              <a:t>from, </a:t>
            </a:r>
            <a:r>
              <a:rPr lang="ru-RU" dirty="0" smtClean="0"/>
              <a:t>и возвращает </a:t>
            </a:r>
            <a:r>
              <a:rPr lang="en-US" dirty="0" smtClean="0"/>
              <a:t>true, </a:t>
            </a:r>
            <a:r>
              <a:rPr lang="ru-RU" dirty="0" smtClean="0"/>
              <a:t>если поиск успешен.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59"/>
            <a:ext cx="9144000" cy="435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Добавление/удаление элементов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уже знаем методы, которые добавляют и удаляют элементы из начала или конца:</a:t>
            </a:r>
          </a:p>
          <a:p>
            <a:r>
              <a:rPr lang="ru-RU" b="1" dirty="0" err="1" smtClean="0"/>
              <a:t>arr.push</a:t>
            </a:r>
            <a:r>
              <a:rPr lang="ru-RU" dirty="0" smtClean="0"/>
              <a:t>(...</a:t>
            </a:r>
            <a:r>
              <a:rPr lang="ru-RU" dirty="0" err="1" smtClean="0"/>
              <a:t>items</a:t>
            </a:r>
            <a:r>
              <a:rPr lang="ru-RU" dirty="0" smtClean="0"/>
              <a:t>) – добавляет элементы в конец,</a:t>
            </a:r>
          </a:p>
          <a:p>
            <a:r>
              <a:rPr lang="ru-RU" b="1" dirty="0" err="1" smtClean="0"/>
              <a:t>arr.pop</a:t>
            </a:r>
            <a:r>
              <a:rPr lang="ru-RU" dirty="0" smtClean="0"/>
              <a:t>() – извлекает элемент из конца,</a:t>
            </a:r>
          </a:p>
          <a:p>
            <a:r>
              <a:rPr lang="ru-RU" b="1" dirty="0" err="1" smtClean="0"/>
              <a:t>arr.shift</a:t>
            </a:r>
            <a:r>
              <a:rPr lang="ru-RU" dirty="0" smtClean="0"/>
              <a:t>() – извлекает элемент из начала,</a:t>
            </a:r>
          </a:p>
          <a:p>
            <a:r>
              <a:rPr lang="ru-RU" b="1" dirty="0" err="1" smtClean="0"/>
              <a:t>arr.unshift</a:t>
            </a:r>
            <a:r>
              <a:rPr lang="ru-RU" dirty="0" smtClean="0"/>
              <a:t>(...</a:t>
            </a:r>
            <a:r>
              <a:rPr lang="ru-RU" dirty="0" err="1" smtClean="0"/>
              <a:t>items</a:t>
            </a:r>
            <a:r>
              <a:rPr lang="ru-RU" dirty="0" smtClean="0"/>
              <a:t>) – добавляет элементы в начало.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Обратите внимание, что методы используют строгое сравнение ===. Таким образом, если мы ищем </a:t>
            </a:r>
            <a:r>
              <a:rPr lang="ru-RU" dirty="0" err="1" smtClean="0"/>
              <a:t>false</a:t>
            </a:r>
            <a:r>
              <a:rPr lang="ru-RU" dirty="0" smtClean="0"/>
              <a:t>, он находит именно </a:t>
            </a:r>
            <a:r>
              <a:rPr lang="ru-RU" dirty="0" err="1" smtClean="0"/>
              <a:t>false</a:t>
            </a:r>
            <a:r>
              <a:rPr lang="ru-RU" dirty="0" smtClean="0"/>
              <a:t>, а не ноль.</a:t>
            </a:r>
          </a:p>
          <a:p>
            <a:r>
              <a:rPr lang="ru-RU" dirty="0" smtClean="0"/>
              <a:t>Если мы хотим проверить наличие элемента, и нет необходимости знать его точный индекс, тогда предпочтительным является </a:t>
            </a:r>
            <a:r>
              <a:rPr lang="ru-RU" b="1" dirty="0" err="1" smtClean="0"/>
              <a:t>arr.includes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</a:t>
            </a:r>
            <a:r>
              <a:rPr lang="ru-RU" b="1" dirty="0" smtClean="0"/>
              <a:t>и </a:t>
            </a:r>
            <a:r>
              <a:rPr lang="en-US" b="1" dirty="0" err="1" smtClean="0"/>
              <a:t>findIndex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Представьте, что у нас есть массив объектов. Как нам найти объект с определённым условием?</a:t>
            </a:r>
          </a:p>
          <a:p>
            <a:r>
              <a:rPr lang="ru-RU" dirty="0" smtClean="0"/>
              <a:t>Здесь пригодится метод </a:t>
            </a:r>
            <a:r>
              <a:rPr lang="ru-RU" dirty="0" err="1" smtClean="0">
                <a:hlinkClick r:id="rId2"/>
              </a:rPr>
              <a:t>arr.find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1750" y="4214818"/>
            <a:ext cx="928575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Функция вызывается по очереди для каждого элемента массива:</a:t>
            </a:r>
          </a:p>
          <a:p>
            <a:pPr>
              <a:buNone/>
            </a:pPr>
            <a:r>
              <a:rPr lang="ru-RU" dirty="0" err="1" smtClean="0"/>
              <a:t>item</a:t>
            </a:r>
            <a:r>
              <a:rPr lang="ru-RU" dirty="0" smtClean="0"/>
              <a:t> – очередной элемент.</a:t>
            </a:r>
          </a:p>
          <a:p>
            <a:pPr>
              <a:buNone/>
            </a:pPr>
            <a:r>
              <a:rPr lang="ru-RU" dirty="0" err="1" smtClean="0"/>
              <a:t>index</a:t>
            </a:r>
            <a:r>
              <a:rPr lang="ru-RU" dirty="0" smtClean="0"/>
              <a:t> – его индекс.</a:t>
            </a:r>
          </a:p>
          <a:p>
            <a:pPr>
              <a:buNone/>
            </a:pPr>
            <a:r>
              <a:rPr lang="ru-RU" dirty="0" err="1" smtClean="0"/>
              <a:t>array</a:t>
            </a:r>
            <a:r>
              <a:rPr lang="ru-RU" dirty="0" smtClean="0"/>
              <a:t> – сам массив.</a:t>
            </a:r>
          </a:p>
          <a:p>
            <a:r>
              <a:rPr lang="ru-RU" dirty="0" smtClean="0"/>
              <a:t>Если функция возвращает </a:t>
            </a:r>
            <a:r>
              <a:rPr lang="ru-RU" dirty="0" err="1" smtClean="0"/>
              <a:t>true</a:t>
            </a:r>
            <a:r>
              <a:rPr lang="ru-RU" dirty="0" smtClean="0"/>
              <a:t>, поиск прерывается и возвращается </a:t>
            </a:r>
            <a:r>
              <a:rPr lang="ru-RU" dirty="0" err="1" smtClean="0"/>
              <a:t>item</a:t>
            </a:r>
            <a:r>
              <a:rPr lang="ru-RU" dirty="0" smtClean="0"/>
              <a:t>. Если ничего не найдено, возвращается </a:t>
            </a:r>
            <a:r>
              <a:rPr lang="ru-RU" dirty="0" err="1" smtClean="0"/>
              <a:t>undefined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Например, у нас есть массив пользователей, каждый из которых имеет поля </a:t>
            </a:r>
            <a:r>
              <a:rPr lang="ru-RU" dirty="0" err="1" smtClean="0"/>
              <a:t>id</a:t>
            </a:r>
            <a:r>
              <a:rPr lang="ru-RU" dirty="0" smtClean="0"/>
              <a:t> и </a:t>
            </a:r>
            <a:r>
              <a:rPr lang="ru-RU" dirty="0" err="1" smtClean="0"/>
              <a:t>name</a:t>
            </a:r>
            <a:r>
              <a:rPr lang="ru-RU" dirty="0" smtClean="0"/>
              <a:t>. Попробуем найти того, кто с </a:t>
            </a:r>
            <a:r>
              <a:rPr lang="ru-RU" dirty="0" err="1" smtClean="0"/>
              <a:t>id</a:t>
            </a:r>
            <a:r>
              <a:rPr lang="ru-RU" dirty="0" smtClean="0"/>
              <a:t> == 1: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428868"/>
            <a:ext cx="812964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/>
          </a:bodyPr>
          <a:lstStyle/>
          <a:p>
            <a:r>
              <a:rPr lang="ru-RU" dirty="0" smtClean="0"/>
              <a:t>В реальной жизни массивы объектов – обычное дело, поэтому метод </a:t>
            </a:r>
            <a:r>
              <a:rPr lang="ru-RU" dirty="0" err="1" smtClean="0"/>
              <a:t>find</a:t>
            </a:r>
            <a:r>
              <a:rPr lang="ru-RU" dirty="0" smtClean="0"/>
              <a:t> крайне полезен.</a:t>
            </a:r>
          </a:p>
          <a:p>
            <a:r>
              <a:rPr lang="ru-RU" dirty="0" smtClean="0"/>
              <a:t>Обратите внимание, что в данном примере мы передаём </a:t>
            </a:r>
            <a:r>
              <a:rPr lang="ru-RU" dirty="0" err="1" smtClean="0"/>
              <a:t>find</a:t>
            </a:r>
            <a:r>
              <a:rPr lang="ru-RU" dirty="0" smtClean="0"/>
              <a:t> функцию </a:t>
            </a:r>
          </a:p>
          <a:p>
            <a:pPr>
              <a:buNone/>
            </a:pPr>
            <a:r>
              <a:rPr lang="ru-RU" dirty="0" err="1" smtClean="0"/>
              <a:t>item</a:t>
            </a:r>
            <a:r>
              <a:rPr lang="ru-RU" dirty="0" smtClean="0"/>
              <a:t> =&gt; </a:t>
            </a:r>
            <a:r>
              <a:rPr lang="ru-RU" dirty="0" err="1" smtClean="0"/>
              <a:t>item.id</a:t>
            </a:r>
            <a:r>
              <a:rPr lang="ru-RU" dirty="0" smtClean="0"/>
              <a:t> == 1, с одним аргументом. Это типично, дополнительные аргументы этой функции используются редко.</a:t>
            </a:r>
          </a:p>
          <a:p>
            <a:r>
              <a:rPr lang="ru-RU" dirty="0" smtClean="0"/>
              <a:t>Метод </a:t>
            </a:r>
            <a:r>
              <a:rPr lang="ru-RU" dirty="0" err="1" smtClean="0">
                <a:hlinkClick r:id="rId2"/>
              </a:rPr>
              <a:t>arr.findIndex</a:t>
            </a:r>
            <a:r>
              <a:rPr lang="ru-RU" dirty="0" smtClean="0"/>
              <a:t> – по сути, то же самое, но возвращает индекс, на котором был найден элемент, а не сам элемент, и -1, если ничего не найдено.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filter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 </a:t>
            </a:r>
            <a:r>
              <a:rPr lang="ru-RU" dirty="0" err="1" smtClean="0"/>
              <a:t>find</a:t>
            </a:r>
            <a:r>
              <a:rPr lang="ru-RU" dirty="0" smtClean="0"/>
              <a:t> ищет один (первый попавшийся) элемент, на котором </a:t>
            </a:r>
            <a:r>
              <a:rPr lang="ru-RU" dirty="0" err="1" smtClean="0"/>
              <a:t>функция-колбэк</a:t>
            </a:r>
            <a:r>
              <a:rPr lang="ru-RU" dirty="0" smtClean="0"/>
              <a:t> вернёт </a:t>
            </a:r>
            <a:r>
              <a:rPr lang="ru-RU" dirty="0" err="1" smtClean="0"/>
              <a:t>true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 тот случай, если найденных элементов может быть много, предусмотрен метод </a:t>
            </a:r>
            <a:r>
              <a:rPr lang="ru-RU" dirty="0" err="1" smtClean="0">
                <a:hlinkClick r:id="rId2"/>
              </a:rPr>
              <a:t>arr.filter</a:t>
            </a:r>
            <a:r>
              <a:rPr lang="ru-RU" dirty="0" smtClean="0">
                <a:hlinkClick r:id="rId2"/>
              </a:rPr>
              <a:t>(</a:t>
            </a:r>
            <a:r>
              <a:rPr lang="ru-RU" dirty="0" err="1" smtClean="0">
                <a:hlinkClick r:id="rId2"/>
              </a:rPr>
              <a:t>fn</a:t>
            </a:r>
            <a:r>
              <a:rPr lang="ru-RU" dirty="0" smtClean="0">
                <a:hlinkClick r:id="rId2"/>
              </a:rPr>
              <a:t>)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Синтаксис этого метода схож с </a:t>
            </a:r>
            <a:r>
              <a:rPr lang="ru-RU" dirty="0" err="1" smtClean="0"/>
              <a:t>find</a:t>
            </a:r>
            <a:r>
              <a:rPr lang="ru-RU" dirty="0" smtClean="0"/>
              <a:t>, но </a:t>
            </a:r>
            <a:r>
              <a:rPr lang="ru-RU" dirty="0" err="1" smtClean="0"/>
              <a:t>filter</a:t>
            </a:r>
            <a:r>
              <a:rPr lang="ru-RU" dirty="0" smtClean="0"/>
              <a:t> возвращает массив из всех подходящих элементов: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57430"/>
            <a:ext cx="9144000" cy="1470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000108"/>
            <a:ext cx="900760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Преобразование массива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map</a:t>
            </a:r>
          </a:p>
          <a:p>
            <a:r>
              <a:rPr lang="ru-RU" dirty="0" smtClean="0"/>
              <a:t>Метод </a:t>
            </a:r>
            <a:r>
              <a:rPr lang="ru-RU" dirty="0" err="1" smtClean="0">
                <a:hlinkClick r:id="rId2"/>
              </a:rPr>
              <a:t>arr.map</a:t>
            </a:r>
            <a:r>
              <a:rPr lang="ru-RU" dirty="0" smtClean="0"/>
              <a:t> является одним из наиболее полезных и часто используемых.</a:t>
            </a:r>
          </a:p>
          <a:p>
            <a:r>
              <a:rPr lang="ru-RU" dirty="0" smtClean="0"/>
              <a:t>Он вызывает функцию для каждого элемента массива и возвращает массив результатов выполнения этой функции.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Например, здесь мы преобразуем каждый элемент в его длину: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42984"/>
            <a:ext cx="813336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286256"/>
            <a:ext cx="859549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b="1" dirty="0" smtClean="0"/>
              <a:t>splice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71504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Как удалить элемент из массива?</a:t>
            </a:r>
          </a:p>
          <a:p>
            <a:r>
              <a:rPr lang="ru-RU" dirty="0" smtClean="0"/>
              <a:t>Так как массивы – это объекты, то можно попробовать </a:t>
            </a:r>
            <a:r>
              <a:rPr lang="ru-RU" dirty="0" err="1" smtClean="0"/>
              <a:t>delete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Вроде бы, элемент и был удалён, но при проверке оказывается, что массив всё ещё имеет 3 элемента </a:t>
            </a:r>
            <a:r>
              <a:rPr lang="ru-RU" dirty="0" err="1" smtClean="0"/>
              <a:t>arr.length</a:t>
            </a:r>
            <a:r>
              <a:rPr lang="ru-RU" dirty="0" smtClean="0"/>
              <a:t> == 3.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357430"/>
            <a:ext cx="4572032" cy="257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sort(fn)</a:t>
            </a:r>
          </a:p>
          <a:p>
            <a:r>
              <a:rPr lang="ru-RU" dirty="0" smtClean="0"/>
              <a:t>Вызов </a:t>
            </a:r>
            <a:r>
              <a:rPr lang="ru-RU" dirty="0" err="1" smtClean="0">
                <a:hlinkClick r:id="rId2"/>
              </a:rPr>
              <a:t>arr.sort</a:t>
            </a:r>
            <a:r>
              <a:rPr lang="ru-RU" dirty="0" smtClean="0">
                <a:hlinkClick r:id="rId2"/>
              </a:rPr>
              <a:t>()</a:t>
            </a:r>
            <a:r>
              <a:rPr lang="ru-RU" dirty="0" smtClean="0"/>
              <a:t> сортирует массив </a:t>
            </a:r>
            <a:r>
              <a:rPr lang="ru-RU" i="1" dirty="0" smtClean="0"/>
              <a:t>на месте</a:t>
            </a:r>
            <a:r>
              <a:rPr lang="ru-RU" dirty="0" smtClean="0"/>
              <a:t>, меняя в нём порядок элементов.</a:t>
            </a:r>
          </a:p>
          <a:p>
            <a:r>
              <a:rPr lang="ru-RU" dirty="0" smtClean="0"/>
              <a:t>Он возвращает отсортированный массив, но обычно возвращаемое значение игнорируется, так как изменяется сам </a:t>
            </a:r>
            <a:r>
              <a:rPr lang="ru-RU" dirty="0" err="1" smtClean="0"/>
              <a:t>arr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786190"/>
            <a:ext cx="652100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заметили ничего странного в этом примере?</a:t>
            </a:r>
          </a:p>
          <a:p>
            <a:r>
              <a:rPr lang="ru-RU" dirty="0" smtClean="0"/>
              <a:t>Порядок стал 1, 15, 2. Это неправильно! Но почему?</a:t>
            </a:r>
          </a:p>
          <a:p>
            <a:r>
              <a:rPr lang="ru-RU" b="1" dirty="0" smtClean="0"/>
              <a:t>По умолчанию элементы сортируются как строки.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Чтобы использовать наш собственный порядок сортировки, нам нужно предоставить функцию в качестве аргумента </a:t>
            </a:r>
            <a:r>
              <a:rPr lang="ru-RU" dirty="0" err="1" smtClean="0"/>
              <a:t>arr.sort</a:t>
            </a:r>
            <a:r>
              <a:rPr lang="ru-RU" dirty="0" smtClean="0"/>
              <a:t>().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500306"/>
            <a:ext cx="499345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b="1" dirty="0" smtClean="0"/>
              <a:t>Функция сравнения может вернуть любое число</a:t>
            </a:r>
            <a:endParaRPr lang="ru-RU" dirty="0" smtClean="0"/>
          </a:p>
          <a:p>
            <a:r>
              <a:rPr lang="ru-RU" dirty="0" smtClean="0"/>
              <a:t>На самом деле от функции сравнения требуется любое положительное число, чтобы сказать «больше», и отрицательное число, чтобы сказать «меньше».</a:t>
            </a:r>
          </a:p>
          <a:p>
            <a:r>
              <a:rPr lang="ru-RU" dirty="0" smtClean="0"/>
              <a:t>Это позволяет писать более короткие функции: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500570"/>
            <a:ext cx="748114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Лучше использовать стрелочные функции</a:t>
            </a:r>
            <a:endParaRPr lang="ru-RU" dirty="0" smtClean="0"/>
          </a:p>
          <a:p>
            <a:r>
              <a:rPr lang="ru-RU" dirty="0" smtClean="0"/>
              <a:t>Помните </a:t>
            </a:r>
            <a:r>
              <a:rPr lang="ru-RU" dirty="0" smtClean="0">
                <a:hlinkClick r:id="rId2"/>
              </a:rPr>
              <a:t>стрелочные функции</a:t>
            </a:r>
            <a:r>
              <a:rPr lang="ru-RU" dirty="0" smtClean="0"/>
              <a:t>? Можно использовать их здесь для того, чтобы сортировка выглядела более аккуратной: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Будет работать точно так же, как и более длинная версия выше.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214686"/>
            <a:ext cx="749011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42852"/>
            <a:ext cx="8229600" cy="4525963"/>
          </a:xfrm>
        </p:spPr>
        <p:txBody>
          <a:bodyPr>
            <a:normAutofit/>
          </a:bodyPr>
          <a:lstStyle/>
          <a:p>
            <a:r>
              <a:rPr lang="ru-RU" b="1" dirty="0" smtClean="0"/>
              <a:t>Используйте </a:t>
            </a:r>
            <a:r>
              <a:rPr lang="ru-RU" b="1" dirty="0" err="1" smtClean="0"/>
              <a:t>localeCompare</a:t>
            </a:r>
            <a:r>
              <a:rPr lang="ru-RU" b="1" dirty="0" smtClean="0"/>
              <a:t> для строк</a:t>
            </a:r>
            <a:endParaRPr lang="ru-RU" dirty="0" smtClean="0"/>
          </a:p>
          <a:p>
            <a:r>
              <a:rPr lang="ru-RU" dirty="0" smtClean="0"/>
              <a:t>Для многих алфавитов лучше использовать метод </a:t>
            </a:r>
            <a:r>
              <a:rPr lang="ru-RU" dirty="0" err="1" smtClean="0"/>
              <a:t>str.localeCompare</a:t>
            </a:r>
            <a:r>
              <a:rPr lang="ru-RU" dirty="0" smtClean="0"/>
              <a:t>, для правильной сортировки букв, таких как Ö.</a:t>
            </a:r>
          </a:p>
          <a:p>
            <a:r>
              <a:rPr lang="ru-RU" dirty="0" smtClean="0"/>
              <a:t>Например, давайте отсортируем несколько стран на немецком языке: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571876"/>
            <a:ext cx="826809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6286544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reverse</a:t>
            </a:r>
          </a:p>
          <a:p>
            <a:r>
              <a:rPr lang="ru-RU" dirty="0" smtClean="0"/>
              <a:t>Метод </a:t>
            </a:r>
            <a:r>
              <a:rPr lang="ru-RU" dirty="0" err="1" smtClean="0">
                <a:hlinkClick r:id="rId2"/>
              </a:rPr>
              <a:t>arr.reverse</a:t>
            </a:r>
            <a:r>
              <a:rPr lang="ru-RU" dirty="0" smtClean="0"/>
              <a:t> меняет порядок элементов в </a:t>
            </a:r>
            <a:r>
              <a:rPr lang="ru-RU" dirty="0" err="1" smtClean="0"/>
              <a:t>arr</a:t>
            </a:r>
            <a:r>
              <a:rPr lang="ru-RU" dirty="0" smtClean="0"/>
              <a:t> на обратный.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Он также возвращает массив </a:t>
            </a:r>
            <a:r>
              <a:rPr lang="ru-RU" dirty="0" err="1" smtClean="0"/>
              <a:t>arr</a:t>
            </a:r>
            <a:r>
              <a:rPr lang="ru-RU" dirty="0" smtClean="0"/>
              <a:t> с изменённым порядком элементов.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143116"/>
            <a:ext cx="774994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split </a:t>
            </a:r>
            <a:r>
              <a:rPr lang="ru-RU" b="1" dirty="0" smtClean="0"/>
              <a:t>и </a:t>
            </a:r>
            <a:r>
              <a:rPr lang="en-US" b="1" dirty="0" smtClean="0"/>
              <a:t>join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Ситуация из реальной жизни. Мы пишем приложение для обмена сообщениями, и посетитель вводит имена тех, кому его отправить, через запятую: Вася, Петя, Маша. Но нам-то гораздо удобнее работать с массивом имён, чем с одной строкой. Как его получить?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dirty="0" smtClean="0"/>
              <a:t>Метод </a:t>
            </a:r>
            <a:r>
              <a:rPr lang="ru-RU" dirty="0" err="1" smtClean="0">
                <a:hlinkClick r:id="rId2"/>
              </a:rPr>
              <a:t>str.split</a:t>
            </a:r>
            <a:r>
              <a:rPr lang="ru-RU" dirty="0" smtClean="0">
                <a:hlinkClick r:id="rId2"/>
              </a:rPr>
              <a:t>(</a:t>
            </a:r>
            <a:r>
              <a:rPr lang="ru-RU" dirty="0" err="1" smtClean="0">
                <a:hlinkClick r:id="rId2"/>
              </a:rPr>
              <a:t>delim</a:t>
            </a:r>
            <a:r>
              <a:rPr lang="ru-RU" dirty="0" smtClean="0">
                <a:hlinkClick r:id="rId2"/>
              </a:rPr>
              <a:t>)</a:t>
            </a:r>
            <a:r>
              <a:rPr lang="ru-RU" dirty="0" smtClean="0"/>
              <a:t> именно это и делает. Он разбивает строку на массив по заданному разделителю </a:t>
            </a:r>
            <a:r>
              <a:rPr lang="ru-RU" dirty="0" err="1" smtClean="0"/>
              <a:t>delim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примере ниже таким разделителем является строка из запятой и пробела.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928934"/>
            <a:ext cx="806416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У метода </a:t>
            </a:r>
            <a:r>
              <a:rPr lang="ru-RU" dirty="0" err="1" smtClean="0"/>
              <a:t>split</a:t>
            </a:r>
            <a:r>
              <a:rPr lang="ru-RU" dirty="0" smtClean="0"/>
              <a:t> есть необязательный второй числовой аргумент – ограничение на количество элементов в массиве. Если их больше, чем указано, то остаток массива будет отброшен. На практике это редко используется: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714752"/>
            <a:ext cx="875615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>
            <a:normAutofit/>
          </a:bodyPr>
          <a:lstStyle/>
          <a:p>
            <a:r>
              <a:rPr lang="ru-RU" dirty="0" smtClean="0"/>
              <a:t>Это нормально, потому что всё, что делает </a:t>
            </a:r>
            <a:r>
              <a:rPr lang="ru-RU" dirty="0" err="1" smtClean="0"/>
              <a:t>delete</a:t>
            </a:r>
            <a:r>
              <a:rPr lang="ru-RU" dirty="0" smtClean="0"/>
              <a:t> </a:t>
            </a:r>
            <a:r>
              <a:rPr lang="ru-RU" dirty="0" err="1" smtClean="0"/>
              <a:t>obj.key</a:t>
            </a:r>
            <a:r>
              <a:rPr lang="ru-RU" dirty="0" smtClean="0"/>
              <a:t> – это удаляет значение с данным ключом </a:t>
            </a:r>
            <a:r>
              <a:rPr lang="ru-RU" dirty="0" err="1" smtClean="0"/>
              <a:t>key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Это нормально для объектов, но для массивов мы обычно хотим, чтобы оставшиеся элементы сдвинулись и заняли освободившееся место.</a:t>
            </a:r>
          </a:p>
          <a:p>
            <a:pPr>
              <a:buNone/>
            </a:pPr>
            <a:r>
              <a:rPr lang="ru-RU" dirty="0" smtClean="0"/>
              <a:t>Мы ждём, что массив станет короче.</a:t>
            </a:r>
          </a:p>
          <a:p>
            <a:pPr>
              <a:buNone/>
            </a:pPr>
            <a:r>
              <a:rPr lang="ru-RU" dirty="0" smtClean="0"/>
              <a:t>Поэтому для этого нужно использовать специальные методы.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Разбивка по буквам</a:t>
            </a:r>
            <a:endParaRPr lang="ru-RU" dirty="0" smtClean="0"/>
          </a:p>
          <a:p>
            <a:r>
              <a:rPr lang="ru-RU" dirty="0" smtClean="0"/>
              <a:t>Вызов </a:t>
            </a:r>
            <a:r>
              <a:rPr lang="ru-RU" dirty="0" err="1" smtClean="0"/>
              <a:t>split</a:t>
            </a:r>
            <a:r>
              <a:rPr lang="ru-RU" dirty="0" smtClean="0"/>
              <a:t>(</a:t>
            </a:r>
            <a:r>
              <a:rPr lang="ru-RU" dirty="0" err="1" smtClean="0"/>
              <a:t>s</a:t>
            </a:r>
            <a:r>
              <a:rPr lang="ru-RU" dirty="0" smtClean="0"/>
              <a:t>) с пустым аргументом </a:t>
            </a:r>
            <a:r>
              <a:rPr lang="ru-RU" dirty="0" err="1" smtClean="0"/>
              <a:t>s</a:t>
            </a:r>
            <a:r>
              <a:rPr lang="ru-RU" dirty="0" smtClean="0"/>
              <a:t> разбил бы строку на массив букв: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428868"/>
            <a:ext cx="762930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ru-RU" dirty="0" smtClean="0"/>
              <a:t>Вызов </a:t>
            </a:r>
            <a:r>
              <a:rPr lang="en-US" b="1" dirty="0" smtClean="0"/>
              <a:t> </a:t>
            </a:r>
            <a:r>
              <a:rPr lang="en-US" b="1" dirty="0" err="1" smtClean="0"/>
              <a:t>arr.join</a:t>
            </a:r>
            <a:r>
              <a:rPr lang="en-US" b="1" dirty="0" smtClean="0"/>
              <a:t>(glue</a:t>
            </a:r>
            <a:r>
              <a:rPr lang="en-US" dirty="0" smtClean="0"/>
              <a:t>) </a:t>
            </a:r>
            <a:r>
              <a:rPr lang="ru-RU" dirty="0" smtClean="0"/>
              <a:t> делает в точности противоположное </a:t>
            </a:r>
            <a:r>
              <a:rPr lang="ru-RU" dirty="0" err="1" smtClean="0"/>
              <a:t>split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Он </a:t>
            </a:r>
            <a:r>
              <a:rPr lang="ru-RU" dirty="0" smtClean="0"/>
              <a:t>создаёт строку из элементов </a:t>
            </a:r>
            <a:r>
              <a:rPr lang="ru-RU" dirty="0" err="1" smtClean="0"/>
              <a:t>arr</a:t>
            </a:r>
            <a:r>
              <a:rPr lang="ru-RU" dirty="0" smtClean="0"/>
              <a:t>, вставляя </a:t>
            </a:r>
            <a:r>
              <a:rPr lang="ru-RU" dirty="0" err="1" smtClean="0"/>
              <a:t>glue</a:t>
            </a:r>
            <a:r>
              <a:rPr lang="ru-RU" dirty="0" smtClean="0"/>
              <a:t> между ними.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7562"/>
            <a:ext cx="9144000" cy="189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reduce/</a:t>
            </a:r>
            <a:r>
              <a:rPr lang="en-US" b="1" dirty="0" err="1" smtClean="0"/>
              <a:t>reduceRight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Если нам нужно перебрать массив – мы можем использовать </a:t>
            </a:r>
            <a:r>
              <a:rPr lang="ru-RU" dirty="0" err="1" smtClean="0"/>
              <a:t>forEach</a:t>
            </a:r>
            <a:r>
              <a:rPr lang="ru-RU" dirty="0" smtClean="0"/>
              <a:t>, </a:t>
            </a:r>
            <a:r>
              <a:rPr lang="ru-RU" dirty="0" err="1" smtClean="0"/>
              <a:t>for</a:t>
            </a:r>
            <a:r>
              <a:rPr lang="ru-RU" dirty="0" smtClean="0"/>
              <a:t> или </a:t>
            </a:r>
            <a:r>
              <a:rPr lang="ru-RU" dirty="0" err="1" smtClean="0"/>
              <a:t>for</a:t>
            </a:r>
            <a:r>
              <a:rPr lang="ru-RU" dirty="0" smtClean="0"/>
              <a:t>..</a:t>
            </a:r>
            <a:r>
              <a:rPr lang="ru-RU" dirty="0" err="1" smtClean="0"/>
              <a:t>of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нам нужно перебрать массив и вернуть данные для каждого элемента – мы используем </a:t>
            </a:r>
            <a:r>
              <a:rPr lang="ru-RU" dirty="0" err="1" smtClean="0"/>
              <a:t>map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Методы </a:t>
            </a:r>
            <a:r>
              <a:rPr lang="ru-RU" dirty="0" err="1" smtClean="0">
                <a:hlinkClick r:id="rId2"/>
              </a:rPr>
              <a:t>arr.reduce</a:t>
            </a:r>
            <a:r>
              <a:rPr lang="ru-RU" dirty="0" smtClean="0"/>
              <a:t> и </a:t>
            </a:r>
            <a:r>
              <a:rPr lang="ru-RU" dirty="0" err="1" smtClean="0">
                <a:hlinkClick r:id="rId3"/>
              </a:rPr>
              <a:t>arr.reduceRight</a:t>
            </a:r>
            <a:r>
              <a:rPr lang="ru-RU" dirty="0" smtClean="0"/>
              <a:t> похожи на методы выше, но они немного сложнее. Они используются для вычисления какого-нибудь единого значения на основе всего массива.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Функция применяется по очереди ко всем элементам массива и «переносит» свой результат на следующий вызов.</a:t>
            </a:r>
          </a:p>
          <a:p>
            <a:r>
              <a:rPr lang="ru-RU" dirty="0" smtClean="0"/>
              <a:t>Аргументы:</a:t>
            </a:r>
          </a:p>
          <a:p>
            <a:r>
              <a:rPr lang="ru-RU" b="1" dirty="0" err="1" smtClean="0"/>
              <a:t>accumulator</a:t>
            </a:r>
            <a:r>
              <a:rPr lang="ru-RU" dirty="0" smtClean="0"/>
              <a:t> – результат предыдущего вызова этой функции, равен </a:t>
            </a:r>
            <a:r>
              <a:rPr lang="ru-RU" dirty="0" err="1" smtClean="0"/>
              <a:t>initial</a:t>
            </a:r>
            <a:r>
              <a:rPr lang="ru-RU" dirty="0" smtClean="0"/>
              <a:t> при первом вызове (если передан </a:t>
            </a:r>
            <a:r>
              <a:rPr lang="ru-RU" dirty="0" err="1" smtClean="0"/>
              <a:t>initial</a:t>
            </a:r>
            <a:r>
              <a:rPr lang="ru-RU" dirty="0" smtClean="0"/>
              <a:t>),</a:t>
            </a:r>
          </a:p>
          <a:p>
            <a:r>
              <a:rPr lang="ru-RU" b="1" dirty="0" err="1" smtClean="0"/>
              <a:t>item</a:t>
            </a:r>
            <a:r>
              <a:rPr lang="ru-RU" dirty="0" smtClean="0"/>
              <a:t> – очередной элемент массива,</a:t>
            </a:r>
          </a:p>
          <a:p>
            <a:r>
              <a:rPr lang="ru-RU" b="1" dirty="0" err="1" smtClean="0"/>
              <a:t>index</a:t>
            </a:r>
            <a:r>
              <a:rPr lang="ru-RU" dirty="0" smtClean="0"/>
              <a:t> – его индекс,</a:t>
            </a:r>
          </a:p>
          <a:p>
            <a:r>
              <a:rPr lang="ru-RU" b="1" dirty="0" err="1" smtClean="0"/>
              <a:t>array</a:t>
            </a:r>
            <a:r>
              <a:rPr lang="ru-RU" dirty="0" smtClean="0"/>
              <a:t> – сам массив.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8643998" cy="118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285728"/>
            <a:ext cx="8786874" cy="642942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Тут мы получим сумму всех элементов массива всего одной строкой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Здесь мы использовали наиболее распространённый вариант </a:t>
            </a:r>
            <a:r>
              <a:rPr lang="ru-RU" dirty="0" err="1" smtClean="0"/>
              <a:t>reduce</a:t>
            </a:r>
            <a:r>
              <a:rPr lang="ru-RU" dirty="0" smtClean="0"/>
              <a:t>, который использует только 2 аргумента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</a:t>
            </a:r>
            <a:r>
              <a:rPr lang="ru-RU" dirty="0" smtClean="0"/>
              <a:t>первом запуске </a:t>
            </a:r>
            <a:r>
              <a:rPr lang="ru-RU" dirty="0" err="1" smtClean="0"/>
              <a:t>sum</a:t>
            </a:r>
            <a:r>
              <a:rPr lang="ru-RU" dirty="0" smtClean="0"/>
              <a:t> равен </a:t>
            </a:r>
            <a:r>
              <a:rPr lang="ru-RU" dirty="0" err="1" smtClean="0"/>
              <a:t>initial</a:t>
            </a:r>
            <a:r>
              <a:rPr lang="ru-RU" dirty="0" smtClean="0"/>
              <a:t> (последний аргумент </a:t>
            </a:r>
            <a:r>
              <a:rPr lang="ru-RU" dirty="0" err="1" smtClean="0"/>
              <a:t>reduce</a:t>
            </a:r>
            <a:r>
              <a:rPr lang="ru-RU" dirty="0" smtClean="0"/>
              <a:t>), то есть 0, а </a:t>
            </a:r>
            <a:r>
              <a:rPr lang="ru-RU" dirty="0" err="1" smtClean="0"/>
              <a:t>current</a:t>
            </a:r>
            <a:r>
              <a:rPr lang="ru-RU" dirty="0" smtClean="0"/>
              <a:t> – первый элемент массива, равный 1. Таким образом, результат функции равен 1.</a:t>
            </a:r>
          </a:p>
          <a:p>
            <a:r>
              <a:rPr lang="ru-RU" dirty="0" smtClean="0"/>
              <a:t>При втором запуске </a:t>
            </a:r>
            <a:r>
              <a:rPr lang="ru-RU" dirty="0" err="1" smtClean="0"/>
              <a:t>sum</a:t>
            </a:r>
            <a:r>
              <a:rPr lang="ru-RU" dirty="0" smtClean="0"/>
              <a:t> = 1, и к нему мы добавляем второй элемент массива (2</a:t>
            </a:r>
            <a:r>
              <a:rPr lang="ru-RU" dirty="0" smtClean="0"/>
              <a:t>) и так далее.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8501122" cy="191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Мы также можем опустить начальное значение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Результат – точно такой же! Это потому, что при отсутствии </a:t>
            </a:r>
            <a:r>
              <a:rPr lang="ru-RU" dirty="0" err="1" smtClean="0"/>
              <a:t>initial</a:t>
            </a:r>
            <a:r>
              <a:rPr lang="ru-RU" dirty="0" smtClean="0"/>
              <a:t> в качестве первого значения берётся первый элемент массива, а перебор стартует со второго.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8572560" cy="236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Array.isArray</a:t>
            </a:r>
            <a:r>
              <a:rPr lang="en-US" b="1" dirty="0" smtClean="0"/>
              <a:t> 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Массивы не образуют отдельный тип языка. Они основаны на объектах.</a:t>
            </a:r>
          </a:p>
          <a:p>
            <a:r>
              <a:rPr lang="ru-RU" dirty="0" smtClean="0"/>
              <a:t>Поэтому </a:t>
            </a:r>
            <a:r>
              <a:rPr lang="ru-RU" dirty="0" err="1" smtClean="0"/>
              <a:t>typeof</a:t>
            </a:r>
            <a:r>
              <a:rPr lang="ru-RU" dirty="0" smtClean="0"/>
              <a:t> не может отличить простой объект от массива: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071942"/>
            <a:ext cx="7572428" cy="133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ru-RU" dirty="0" smtClean="0"/>
              <a:t>Но массивы используются настолько часто, что для этого придумали специальный метод: </a:t>
            </a:r>
            <a:r>
              <a:rPr lang="ru-RU" dirty="0" err="1" smtClean="0">
                <a:hlinkClick r:id="rId2"/>
              </a:rPr>
              <a:t>Array.isArray</a:t>
            </a:r>
            <a:r>
              <a:rPr lang="ru-RU" dirty="0" smtClean="0">
                <a:hlinkClick r:id="rId2"/>
              </a:rPr>
              <a:t>(</a:t>
            </a:r>
            <a:r>
              <a:rPr lang="ru-RU" dirty="0" err="1" smtClean="0">
                <a:hlinkClick r:id="rId2"/>
              </a:rPr>
              <a:t>value</a:t>
            </a:r>
            <a:r>
              <a:rPr lang="ru-RU" dirty="0" smtClean="0">
                <a:hlinkClick r:id="rId2"/>
              </a:rPr>
              <a:t>)</a:t>
            </a:r>
            <a:r>
              <a:rPr lang="ru-RU" dirty="0" smtClean="0"/>
              <a:t>. Он возвращает </a:t>
            </a:r>
            <a:r>
              <a:rPr lang="ru-RU" dirty="0" err="1" smtClean="0"/>
              <a:t>true</a:t>
            </a:r>
            <a:r>
              <a:rPr lang="ru-RU" dirty="0" smtClean="0"/>
              <a:t>, если </a:t>
            </a:r>
            <a:r>
              <a:rPr lang="ru-RU" dirty="0" err="1" smtClean="0"/>
              <a:t>value</a:t>
            </a:r>
            <a:r>
              <a:rPr lang="ru-RU" dirty="0" smtClean="0"/>
              <a:t> массив, и </a:t>
            </a:r>
            <a:r>
              <a:rPr lang="ru-RU" dirty="0" err="1" smtClean="0"/>
              <a:t>false</a:t>
            </a:r>
            <a:r>
              <a:rPr lang="ru-RU" dirty="0" smtClean="0"/>
              <a:t>, если нет.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3714752"/>
            <a:ext cx="7858180" cy="190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ИТОГО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smtClean="0"/>
              <a:t>Для добавления/удаления элементов:</a:t>
            </a:r>
          </a:p>
          <a:p>
            <a:pPr lvl="1"/>
            <a:r>
              <a:rPr lang="ru-RU" b="1" dirty="0" err="1" smtClean="0"/>
              <a:t>push</a:t>
            </a:r>
            <a:r>
              <a:rPr lang="ru-RU" dirty="0" smtClean="0"/>
              <a:t> (...</a:t>
            </a:r>
            <a:r>
              <a:rPr lang="ru-RU" dirty="0" err="1" smtClean="0"/>
              <a:t>items</a:t>
            </a:r>
            <a:r>
              <a:rPr lang="ru-RU" dirty="0" smtClean="0"/>
              <a:t>) – добавляет элементы в конец,</a:t>
            </a:r>
          </a:p>
          <a:p>
            <a:pPr lvl="1"/>
            <a:r>
              <a:rPr lang="ru-RU" b="1" dirty="0" err="1" smtClean="0"/>
              <a:t>pop</a:t>
            </a:r>
            <a:r>
              <a:rPr lang="ru-RU" dirty="0" smtClean="0"/>
              <a:t>() – извлекает элемент с конца,</a:t>
            </a:r>
          </a:p>
          <a:p>
            <a:pPr lvl="1"/>
            <a:r>
              <a:rPr lang="ru-RU" b="1" dirty="0" err="1" smtClean="0"/>
              <a:t>shift</a:t>
            </a:r>
            <a:r>
              <a:rPr lang="ru-RU" dirty="0" smtClean="0"/>
              <a:t>() – извлекает элемент с начала,</a:t>
            </a:r>
          </a:p>
          <a:p>
            <a:pPr lvl="1"/>
            <a:r>
              <a:rPr lang="ru-RU" b="1" dirty="0" err="1" smtClean="0"/>
              <a:t>unshift</a:t>
            </a:r>
            <a:r>
              <a:rPr lang="ru-RU" dirty="0" smtClean="0"/>
              <a:t>(...</a:t>
            </a:r>
            <a:r>
              <a:rPr lang="ru-RU" dirty="0" err="1" smtClean="0"/>
              <a:t>items</a:t>
            </a:r>
            <a:r>
              <a:rPr lang="ru-RU" dirty="0" smtClean="0"/>
              <a:t>) – добавляет элементы в начало.</a:t>
            </a:r>
          </a:p>
          <a:p>
            <a:pPr lvl="1"/>
            <a:r>
              <a:rPr lang="ru-RU" b="1" dirty="0" err="1" smtClean="0"/>
              <a:t>splice</a:t>
            </a:r>
            <a:r>
              <a:rPr lang="ru-RU" dirty="0" smtClean="0"/>
              <a:t>(</a:t>
            </a:r>
            <a:r>
              <a:rPr lang="ru-RU" dirty="0" err="1" smtClean="0"/>
              <a:t>pos</a:t>
            </a:r>
            <a:r>
              <a:rPr lang="ru-RU" dirty="0" smtClean="0"/>
              <a:t>, </a:t>
            </a:r>
            <a:r>
              <a:rPr lang="ru-RU" dirty="0" err="1" smtClean="0"/>
              <a:t>deleteCount</a:t>
            </a:r>
            <a:r>
              <a:rPr lang="ru-RU" dirty="0" smtClean="0"/>
              <a:t>, ...</a:t>
            </a:r>
            <a:r>
              <a:rPr lang="ru-RU" dirty="0" err="1" smtClean="0"/>
              <a:t>items</a:t>
            </a:r>
            <a:r>
              <a:rPr lang="ru-RU" dirty="0" smtClean="0"/>
              <a:t>) – начиная с индекса </a:t>
            </a:r>
            <a:r>
              <a:rPr lang="ru-RU" dirty="0" err="1" smtClean="0"/>
              <a:t>pos</a:t>
            </a:r>
            <a:r>
              <a:rPr lang="ru-RU" dirty="0" smtClean="0"/>
              <a:t>, удаляет </a:t>
            </a:r>
            <a:r>
              <a:rPr lang="ru-RU" dirty="0" err="1" smtClean="0"/>
              <a:t>deleteCount</a:t>
            </a:r>
            <a:r>
              <a:rPr lang="ru-RU" dirty="0" smtClean="0"/>
              <a:t> элементов и вставляет </a:t>
            </a:r>
            <a:r>
              <a:rPr lang="ru-RU" dirty="0" err="1" smtClean="0"/>
              <a:t>items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slice</a:t>
            </a:r>
            <a:r>
              <a:rPr lang="ru-RU" dirty="0" smtClean="0"/>
              <a:t>(</a:t>
            </a:r>
            <a:r>
              <a:rPr lang="ru-RU" dirty="0" err="1" smtClean="0"/>
              <a:t>start</a:t>
            </a:r>
            <a:r>
              <a:rPr lang="ru-RU" dirty="0" smtClean="0"/>
              <a:t>, </a:t>
            </a:r>
            <a:r>
              <a:rPr lang="ru-RU" dirty="0" err="1" smtClean="0"/>
              <a:t>end</a:t>
            </a:r>
            <a:r>
              <a:rPr lang="ru-RU" dirty="0" smtClean="0"/>
              <a:t>) – создаёт новый массив, копируя в него элементы с позиции </a:t>
            </a:r>
            <a:r>
              <a:rPr lang="ru-RU" dirty="0" err="1" smtClean="0"/>
              <a:t>start</a:t>
            </a:r>
            <a:r>
              <a:rPr lang="ru-RU" dirty="0" smtClean="0"/>
              <a:t> до </a:t>
            </a:r>
            <a:r>
              <a:rPr lang="ru-RU" dirty="0" err="1" smtClean="0"/>
              <a:t>end</a:t>
            </a:r>
            <a:r>
              <a:rPr lang="ru-RU" dirty="0" smtClean="0"/>
              <a:t> (не включая </a:t>
            </a:r>
            <a:r>
              <a:rPr lang="ru-RU" dirty="0" err="1" smtClean="0"/>
              <a:t>end</a:t>
            </a:r>
            <a:r>
              <a:rPr lang="ru-RU" dirty="0" smtClean="0"/>
              <a:t>).</a:t>
            </a:r>
          </a:p>
          <a:p>
            <a:pPr lvl="1"/>
            <a:r>
              <a:rPr lang="ru-RU" b="1" dirty="0" err="1" smtClean="0"/>
              <a:t>concat</a:t>
            </a:r>
            <a:r>
              <a:rPr lang="ru-RU" dirty="0" smtClean="0"/>
              <a:t>(...</a:t>
            </a:r>
            <a:r>
              <a:rPr lang="ru-RU" dirty="0" err="1" smtClean="0"/>
              <a:t>items</a:t>
            </a:r>
            <a:r>
              <a:rPr lang="ru-RU" dirty="0" smtClean="0"/>
              <a:t>) – возвращает новый массив: копирует все члены текущего массива и добавляет к нему </a:t>
            </a:r>
            <a:r>
              <a:rPr lang="ru-RU" dirty="0" err="1" smtClean="0"/>
              <a:t>items</a:t>
            </a:r>
            <a:r>
              <a:rPr lang="ru-RU" dirty="0" smtClean="0"/>
              <a:t>. Если какой-то из </a:t>
            </a:r>
            <a:r>
              <a:rPr lang="ru-RU" dirty="0" err="1" smtClean="0"/>
              <a:t>items</a:t>
            </a:r>
            <a:r>
              <a:rPr lang="ru-RU" dirty="0" smtClean="0"/>
              <a:t> является массивом, тогда берутся его элементы.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Для поиска среди элементов:</a:t>
            </a:r>
          </a:p>
          <a:p>
            <a:pPr lvl="1"/>
            <a:r>
              <a:rPr lang="ru-RU" b="1" dirty="0" err="1" smtClean="0"/>
              <a:t>indexOf</a:t>
            </a:r>
            <a:r>
              <a:rPr lang="ru-RU" b="1" dirty="0" smtClean="0"/>
              <a:t>/</a:t>
            </a:r>
            <a:r>
              <a:rPr lang="ru-RU" b="1" dirty="0" err="1" smtClean="0"/>
              <a:t>lastIndexOf</a:t>
            </a:r>
            <a:r>
              <a:rPr lang="ru-RU" dirty="0" smtClean="0"/>
              <a:t>(</a:t>
            </a:r>
            <a:r>
              <a:rPr lang="ru-RU" dirty="0" err="1" smtClean="0"/>
              <a:t>item</a:t>
            </a:r>
            <a:r>
              <a:rPr lang="ru-RU" dirty="0" smtClean="0"/>
              <a:t>, </a:t>
            </a:r>
            <a:r>
              <a:rPr lang="ru-RU" dirty="0" err="1" smtClean="0"/>
              <a:t>pos</a:t>
            </a:r>
            <a:r>
              <a:rPr lang="ru-RU" dirty="0" smtClean="0"/>
              <a:t>) – ищет </a:t>
            </a:r>
            <a:r>
              <a:rPr lang="ru-RU" dirty="0" err="1" smtClean="0"/>
              <a:t>item</a:t>
            </a:r>
            <a:r>
              <a:rPr lang="ru-RU" dirty="0" smtClean="0"/>
              <a:t>, начиная с позиции </a:t>
            </a:r>
            <a:r>
              <a:rPr lang="ru-RU" dirty="0" err="1" smtClean="0"/>
              <a:t>pos</a:t>
            </a:r>
            <a:r>
              <a:rPr lang="ru-RU" dirty="0" smtClean="0"/>
              <a:t>, и возвращает его индекс или -1, если ничего не найдено.</a:t>
            </a:r>
          </a:p>
          <a:p>
            <a:pPr lvl="1"/>
            <a:r>
              <a:rPr lang="ru-RU" b="1" dirty="0" err="1" smtClean="0"/>
              <a:t>includes</a:t>
            </a:r>
            <a:r>
              <a:rPr lang="ru-RU" dirty="0" smtClean="0"/>
              <a:t>(</a:t>
            </a:r>
            <a:r>
              <a:rPr lang="ru-RU" dirty="0" err="1" smtClean="0"/>
              <a:t>value</a:t>
            </a:r>
            <a:r>
              <a:rPr lang="ru-RU" dirty="0" smtClean="0"/>
              <a:t>) – возвращает </a:t>
            </a:r>
            <a:r>
              <a:rPr lang="ru-RU" dirty="0" err="1" smtClean="0"/>
              <a:t>true</a:t>
            </a:r>
            <a:r>
              <a:rPr lang="ru-RU" dirty="0" smtClean="0"/>
              <a:t>, если в массиве имеется элемент </a:t>
            </a:r>
            <a:r>
              <a:rPr lang="ru-RU" dirty="0" err="1" smtClean="0"/>
              <a:t>value</a:t>
            </a:r>
            <a:r>
              <a:rPr lang="ru-RU" dirty="0" smtClean="0"/>
              <a:t>, в противном случае 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find</a:t>
            </a:r>
            <a:r>
              <a:rPr lang="ru-RU" b="1" dirty="0" smtClean="0"/>
              <a:t>/</a:t>
            </a:r>
            <a:r>
              <a:rPr lang="ru-RU" b="1" dirty="0" err="1" smtClean="0"/>
              <a:t>filter</a:t>
            </a:r>
            <a:r>
              <a:rPr lang="ru-RU" dirty="0" smtClean="0"/>
              <a:t>(</a:t>
            </a:r>
            <a:r>
              <a:rPr lang="ru-RU" dirty="0" err="1" smtClean="0"/>
              <a:t>func</a:t>
            </a:r>
            <a:r>
              <a:rPr lang="ru-RU" dirty="0" smtClean="0"/>
              <a:t>) – фильтрует элементы через функцию и отдаёт первое/все значения, при прохождении которых через функцию возвращается </a:t>
            </a:r>
            <a:r>
              <a:rPr lang="ru-RU" dirty="0" err="1" smtClean="0"/>
              <a:t>true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findIndex</a:t>
            </a:r>
            <a:r>
              <a:rPr lang="ru-RU" dirty="0" smtClean="0"/>
              <a:t> похож на </a:t>
            </a:r>
            <a:r>
              <a:rPr lang="ru-RU" dirty="0" err="1" smtClean="0"/>
              <a:t>find</a:t>
            </a:r>
            <a:r>
              <a:rPr lang="ru-RU" dirty="0" smtClean="0"/>
              <a:t>, но возвращает индекс вместо значения.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14366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Метод </a:t>
            </a:r>
            <a:r>
              <a:rPr lang="ru-RU" dirty="0" err="1" smtClean="0">
                <a:hlinkClick r:id="rId2"/>
              </a:rPr>
              <a:t>arr.splice</a:t>
            </a:r>
            <a:r>
              <a:rPr lang="ru-RU" dirty="0" smtClean="0">
                <a:hlinkClick r:id="rId2"/>
              </a:rPr>
              <a:t>(</a:t>
            </a:r>
            <a:r>
              <a:rPr lang="ru-RU" dirty="0" err="1" smtClean="0">
                <a:hlinkClick r:id="rId2"/>
              </a:rPr>
              <a:t>str</a:t>
            </a:r>
            <a:r>
              <a:rPr lang="ru-RU" dirty="0" smtClean="0">
                <a:hlinkClick r:id="rId2"/>
              </a:rPr>
              <a:t>)</a:t>
            </a:r>
            <a:r>
              <a:rPr lang="ru-RU" dirty="0" smtClean="0"/>
              <a:t> – это универсальный «швейцарский нож» для работы с массивами. </a:t>
            </a:r>
          </a:p>
          <a:p>
            <a:pPr>
              <a:buNone/>
            </a:pPr>
            <a:r>
              <a:rPr lang="ru-RU" dirty="0" smtClean="0"/>
              <a:t>Умеет всё: добавлять, удалять и заменять элементы.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Он начинает с позиции </a:t>
            </a:r>
            <a:r>
              <a:rPr lang="ru-RU" dirty="0" err="1" smtClean="0"/>
              <a:t>index</a:t>
            </a:r>
            <a:r>
              <a:rPr lang="ru-RU" dirty="0" smtClean="0"/>
              <a:t>, удаляет </a:t>
            </a:r>
            <a:r>
              <a:rPr lang="ru-RU" dirty="0" err="1" smtClean="0"/>
              <a:t>deleteCount</a:t>
            </a:r>
            <a:r>
              <a:rPr lang="ru-RU" dirty="0" smtClean="0"/>
              <a:t> элементов и вставляет elem1, ..., </a:t>
            </a:r>
            <a:r>
              <a:rPr lang="ru-RU" dirty="0" err="1" smtClean="0"/>
              <a:t>elemN</a:t>
            </a:r>
            <a:r>
              <a:rPr lang="ru-RU" dirty="0" smtClean="0"/>
              <a:t> на их место. Возвращает массив из удалённых элементов.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928934"/>
            <a:ext cx="817124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/>
          </a:bodyPr>
          <a:lstStyle/>
          <a:p>
            <a:r>
              <a:rPr lang="ru-RU" b="1" dirty="0" smtClean="0"/>
              <a:t>Для преобразования массива:</a:t>
            </a:r>
          </a:p>
          <a:p>
            <a:pPr lvl="1"/>
            <a:r>
              <a:rPr lang="ru-RU" b="1" dirty="0" err="1" smtClean="0"/>
              <a:t>map</a:t>
            </a:r>
            <a:r>
              <a:rPr lang="ru-RU" dirty="0" smtClean="0"/>
              <a:t>(</a:t>
            </a:r>
            <a:r>
              <a:rPr lang="ru-RU" dirty="0" err="1" smtClean="0"/>
              <a:t>func</a:t>
            </a:r>
            <a:r>
              <a:rPr lang="ru-RU" dirty="0" smtClean="0"/>
              <a:t>) – создаёт новый массив из результатов вызова </a:t>
            </a:r>
            <a:r>
              <a:rPr lang="ru-RU" dirty="0" err="1" smtClean="0"/>
              <a:t>func</a:t>
            </a:r>
            <a:r>
              <a:rPr lang="ru-RU" dirty="0" smtClean="0"/>
              <a:t> для каждого элемента.</a:t>
            </a:r>
          </a:p>
          <a:p>
            <a:pPr lvl="1"/>
            <a:r>
              <a:rPr lang="ru-RU" b="1" dirty="0" err="1" smtClean="0"/>
              <a:t>sort</a:t>
            </a:r>
            <a:r>
              <a:rPr lang="ru-RU" b="1" dirty="0" smtClean="0"/>
              <a:t>(</a:t>
            </a:r>
            <a:r>
              <a:rPr lang="ru-RU" dirty="0" err="1" smtClean="0"/>
              <a:t>func</a:t>
            </a:r>
            <a:r>
              <a:rPr lang="ru-RU" dirty="0" smtClean="0"/>
              <a:t>) – сортирует массив «на месте», а потом возвращает его.</a:t>
            </a:r>
          </a:p>
          <a:p>
            <a:pPr lvl="1"/>
            <a:r>
              <a:rPr lang="ru-RU" b="1" dirty="0" err="1" smtClean="0"/>
              <a:t>reverse</a:t>
            </a:r>
            <a:r>
              <a:rPr lang="ru-RU" dirty="0" smtClean="0"/>
              <a:t>() – «на месте» меняет порядок следования элементов на противоположный и возвращает изменённый массив.</a:t>
            </a:r>
          </a:p>
          <a:p>
            <a:pPr lvl="1"/>
            <a:r>
              <a:rPr lang="ru-RU" b="1" dirty="0" err="1" smtClean="0"/>
              <a:t>split</a:t>
            </a:r>
            <a:r>
              <a:rPr lang="ru-RU" b="1" dirty="0" smtClean="0"/>
              <a:t>/</a:t>
            </a:r>
            <a:r>
              <a:rPr lang="ru-RU" b="1" dirty="0" err="1" smtClean="0"/>
              <a:t>join</a:t>
            </a:r>
            <a:r>
              <a:rPr lang="ru-RU" dirty="0" smtClean="0"/>
              <a:t> – преобразует строку в массив и обратно.</a:t>
            </a:r>
          </a:p>
          <a:p>
            <a:pPr lvl="1"/>
            <a:r>
              <a:rPr lang="ru-RU" b="1" dirty="0" err="1" smtClean="0"/>
              <a:t>reduce</a:t>
            </a:r>
            <a:r>
              <a:rPr lang="ru-RU" b="1" dirty="0" smtClean="0"/>
              <a:t>/</a:t>
            </a:r>
            <a:r>
              <a:rPr lang="ru-RU" b="1" dirty="0" err="1" smtClean="0"/>
              <a:t>reduceRight</a:t>
            </a:r>
            <a:r>
              <a:rPr lang="ru-RU" dirty="0" smtClean="0"/>
              <a:t>(</a:t>
            </a:r>
            <a:r>
              <a:rPr lang="ru-RU" dirty="0" err="1" smtClean="0"/>
              <a:t>func</a:t>
            </a:r>
            <a:r>
              <a:rPr lang="ru-RU" dirty="0" smtClean="0"/>
              <a:t>, </a:t>
            </a:r>
            <a:r>
              <a:rPr lang="ru-RU" dirty="0" err="1" smtClean="0"/>
              <a:t>initial</a:t>
            </a:r>
            <a:r>
              <a:rPr lang="ru-RU" dirty="0" smtClean="0"/>
              <a:t>) – вычисляет одно значение на основе всего массива, вызывая </a:t>
            </a:r>
            <a:r>
              <a:rPr lang="ru-RU" dirty="0" err="1" smtClean="0"/>
              <a:t>func</a:t>
            </a:r>
            <a:r>
              <a:rPr lang="ru-RU" dirty="0" smtClean="0"/>
              <a:t> для каждого элемента и передавая промежуточный результат между вызовами.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Для перебора элементов:</a:t>
            </a:r>
          </a:p>
          <a:p>
            <a:pPr lvl="1"/>
            <a:r>
              <a:rPr lang="ru-RU" b="1" dirty="0" err="1" smtClean="0"/>
              <a:t>forEach</a:t>
            </a:r>
            <a:r>
              <a:rPr lang="ru-RU" dirty="0" smtClean="0"/>
              <a:t>(</a:t>
            </a:r>
            <a:r>
              <a:rPr lang="ru-RU" dirty="0" err="1" smtClean="0"/>
              <a:t>func</a:t>
            </a:r>
            <a:r>
              <a:rPr lang="ru-RU" dirty="0" smtClean="0"/>
              <a:t>) – вызывает </a:t>
            </a:r>
            <a:r>
              <a:rPr lang="ru-RU" dirty="0" err="1" smtClean="0"/>
              <a:t>func</a:t>
            </a:r>
            <a:r>
              <a:rPr lang="ru-RU" dirty="0" smtClean="0"/>
              <a:t> для каждого элемента. Ничего не возвращает.</a:t>
            </a:r>
          </a:p>
          <a:p>
            <a:r>
              <a:rPr lang="ru-RU" b="1" dirty="0" smtClean="0"/>
              <a:t>Дополнительно:</a:t>
            </a:r>
          </a:p>
          <a:p>
            <a:pPr lvl="1"/>
            <a:r>
              <a:rPr lang="ru-RU" dirty="0" err="1" smtClean="0"/>
              <a:t>Array.</a:t>
            </a:r>
            <a:r>
              <a:rPr lang="ru-RU" b="1" dirty="0" err="1" smtClean="0"/>
              <a:t>isArray</a:t>
            </a:r>
            <a:r>
              <a:rPr lang="ru-RU" dirty="0" smtClean="0"/>
              <a:t>(</a:t>
            </a:r>
            <a:r>
              <a:rPr lang="ru-RU" dirty="0" err="1" smtClean="0"/>
              <a:t>arr</a:t>
            </a:r>
            <a:r>
              <a:rPr lang="ru-RU" dirty="0" smtClean="0"/>
              <a:t>) проверяет, является ли </a:t>
            </a:r>
            <a:r>
              <a:rPr lang="ru-RU" dirty="0" err="1" smtClean="0"/>
              <a:t>arr</a:t>
            </a:r>
            <a:r>
              <a:rPr lang="ru-RU" dirty="0" smtClean="0"/>
              <a:t> массивом.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https://github.com/schoolteacherMP/lecture_34_JS_Data_types_Array_Methods/blob/main/tasks.md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algn="ctr">
              <a:buNone/>
            </a:pPr>
            <a:r>
              <a:rPr lang="ru-RU" dirty="0" smtClean="0"/>
              <a:t>Легко, правда? </a:t>
            </a:r>
          </a:p>
          <a:p>
            <a:pPr algn="ctr">
              <a:buNone/>
            </a:pPr>
            <a:r>
              <a:rPr lang="ru-RU" dirty="0" smtClean="0"/>
              <a:t>Начиная с позиции 1, он убрал 1 элемент.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142984"/>
            <a:ext cx="895511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следующем примере мы удалим 3 элемента и заменим их двумя другими.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071810"/>
            <a:ext cx="860828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Здесь видно, что </a:t>
            </a:r>
            <a:r>
              <a:rPr lang="ru-RU" dirty="0" err="1" smtClean="0"/>
              <a:t>splice</a:t>
            </a:r>
            <a:r>
              <a:rPr lang="ru-RU" dirty="0" smtClean="0"/>
              <a:t> возвращает массив из удалённых элементов: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071810"/>
            <a:ext cx="856737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/>
          <a:lstStyle/>
          <a:p>
            <a:r>
              <a:rPr lang="ru-RU" dirty="0" smtClean="0"/>
              <a:t>Метод </a:t>
            </a:r>
            <a:r>
              <a:rPr lang="ru-RU" dirty="0" err="1" smtClean="0"/>
              <a:t>splice</a:t>
            </a:r>
            <a:r>
              <a:rPr lang="ru-RU" dirty="0" smtClean="0"/>
              <a:t> также может вставлять элементы без удаления, для этого достаточно установить </a:t>
            </a:r>
            <a:r>
              <a:rPr lang="ru-RU" dirty="0" err="1" smtClean="0"/>
              <a:t>deleteCount</a:t>
            </a:r>
            <a:r>
              <a:rPr lang="ru-RU" dirty="0" smtClean="0"/>
              <a:t> в 0: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357562"/>
            <a:ext cx="871446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4386</TotalTime>
  <Words>462</Words>
  <Application>Microsoft Office PowerPoint</Application>
  <PresentationFormat>Экран (4:3)</PresentationFormat>
  <Paragraphs>182</Paragraphs>
  <Slides>52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3" baseType="lpstr">
      <vt:lpstr>Тема Office</vt:lpstr>
      <vt:lpstr>Основы JS</vt:lpstr>
      <vt:lpstr>Добавление/удаление элементов</vt:lpstr>
      <vt:lpstr>splice</vt:lpstr>
      <vt:lpstr>Слайд 4</vt:lpstr>
      <vt:lpstr>Слайд 5</vt:lpstr>
      <vt:lpstr>Слайд 6</vt:lpstr>
      <vt:lpstr>Слайд 7</vt:lpstr>
      <vt:lpstr>Слайд 8</vt:lpstr>
      <vt:lpstr>Слайд 9</vt:lpstr>
      <vt:lpstr>Отрицательные индексы разрешены</vt:lpstr>
      <vt:lpstr>slice</vt:lpstr>
      <vt:lpstr>Слайд 12</vt:lpstr>
      <vt:lpstr>concat</vt:lpstr>
      <vt:lpstr>Слайд 14</vt:lpstr>
      <vt:lpstr>Перебор: forEach</vt:lpstr>
      <vt:lpstr>Слайд 16</vt:lpstr>
      <vt:lpstr>Поиск в массиве</vt:lpstr>
      <vt:lpstr>Слайд 18</vt:lpstr>
      <vt:lpstr>Слайд 19</vt:lpstr>
      <vt:lpstr>Слайд 20</vt:lpstr>
      <vt:lpstr>find и findIndex</vt:lpstr>
      <vt:lpstr>Слайд 22</vt:lpstr>
      <vt:lpstr>Слайд 23</vt:lpstr>
      <vt:lpstr>Слайд 24</vt:lpstr>
      <vt:lpstr>filter</vt:lpstr>
      <vt:lpstr>Слайд 26</vt:lpstr>
      <vt:lpstr>Слайд 27</vt:lpstr>
      <vt:lpstr>Преобразование массива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split и join</vt:lpstr>
      <vt:lpstr>Слайд 38</vt:lpstr>
      <vt:lpstr>Слайд 39</vt:lpstr>
      <vt:lpstr>Слайд 40</vt:lpstr>
      <vt:lpstr>Слайд 41</vt:lpstr>
      <vt:lpstr>reduce/reduceRight</vt:lpstr>
      <vt:lpstr>Слайд 43</vt:lpstr>
      <vt:lpstr>Слайд 44</vt:lpstr>
      <vt:lpstr>Слайд 45</vt:lpstr>
      <vt:lpstr>Array.isArray  </vt:lpstr>
      <vt:lpstr>Слайд 47</vt:lpstr>
      <vt:lpstr>ИТОГО</vt:lpstr>
      <vt:lpstr>Слайд 49</vt:lpstr>
      <vt:lpstr>Слайд 50</vt:lpstr>
      <vt:lpstr>Слайд 51</vt:lpstr>
      <vt:lpstr>Слайд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244</cp:revision>
  <dcterms:created xsi:type="dcterms:W3CDTF">2022-09-13T09:58:51Z</dcterms:created>
  <dcterms:modified xsi:type="dcterms:W3CDTF">2023-01-27T08:42:22Z</dcterms:modified>
</cp:coreProperties>
</file>