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6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smtClean="0">
                <a:solidFill>
                  <a:schemeClr val="tx1"/>
                </a:solidFill>
              </a:rPr>
              <a:t>Лекция 36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dirty="0" smtClean="0"/>
              <a:t>DOM-</a:t>
            </a:r>
            <a:r>
              <a:rPr lang="ru-RU" sz="3200" b="1" dirty="0" smtClean="0"/>
              <a:t>дерево</a:t>
            </a:r>
            <a:endParaRPr lang="en-US" sz="3200" b="1" dirty="0" smtClean="0"/>
          </a:p>
          <a:p>
            <a:pPr algn="ctr"/>
            <a:r>
              <a:rPr lang="ru-RU" sz="3200" b="1" dirty="0" smtClean="0"/>
              <a:t>Навигация по </a:t>
            </a:r>
            <a:r>
              <a:rPr lang="en-US" sz="3200" b="1" dirty="0" smtClean="0"/>
              <a:t>DOM-</a:t>
            </a:r>
            <a:r>
              <a:rPr lang="ru-RU" sz="3200" b="1" dirty="0" smtClean="0"/>
              <a:t>элементам</a:t>
            </a:r>
            <a:endParaRPr lang="en-US" sz="3200" b="1" dirty="0" smtClean="0"/>
          </a:p>
          <a:p>
            <a:pPr algn="ctr"/>
            <a:r>
              <a:rPr lang="ru-RU" sz="3200" b="1" dirty="0" smtClean="0"/>
              <a:t>Поиск: </a:t>
            </a:r>
            <a:r>
              <a:rPr lang="en-US" sz="3200" b="1" dirty="0" err="1" smtClean="0"/>
              <a:t>getElement</a:t>
            </a:r>
            <a:r>
              <a:rPr lang="en-US" sz="3200" b="1" dirty="0" smtClean="0"/>
              <a:t>*, </a:t>
            </a:r>
            <a:r>
              <a:rPr lang="en-US" sz="3200" b="1" dirty="0" err="1" smtClean="0"/>
              <a:t>querySelector</a:t>
            </a:r>
            <a:r>
              <a:rPr lang="en-US" sz="3200" b="1" dirty="0" smtClean="0"/>
              <a:t>*</a:t>
            </a:r>
          </a:p>
          <a:p>
            <a:pPr algn="ctr"/>
            <a:endParaRPr lang="ru-RU" sz="3200" b="1" dirty="0" smtClean="0"/>
          </a:p>
          <a:p>
            <a:pPr algn="ctr"/>
            <a:endParaRPr lang="ru-RU" sz="3200" b="1" dirty="0"/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Навигация по </a:t>
            </a:r>
            <a:r>
              <a:rPr lang="en-US" b="1" dirty="0" smtClean="0"/>
              <a:t>DOM-</a:t>
            </a:r>
            <a:r>
              <a:rPr lang="ru-RU" b="1" dirty="0" smtClean="0"/>
              <a:t>элементам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DOM позволяет нам делать что угодно с элементами и их содержимым, но для начала нужно получить соответствующий DOM-объект.</a:t>
            </a:r>
          </a:p>
          <a:p>
            <a:r>
              <a:rPr lang="ru-RU" dirty="0" smtClean="0"/>
              <a:t>Все операции с DOM начинаются с объекта </a:t>
            </a:r>
            <a:r>
              <a:rPr lang="ru-RU" dirty="0" err="1" smtClean="0"/>
              <a:t>document</a:t>
            </a:r>
            <a:r>
              <a:rPr lang="ru-RU" dirty="0" smtClean="0"/>
              <a:t>. Это главная «точка входа» в DOM. Из него мы можем получить доступ к любому узлу.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Поиск: </a:t>
            </a:r>
            <a:r>
              <a:rPr lang="en-US" b="1" dirty="0" err="1" smtClean="0"/>
              <a:t>getElement</a:t>
            </a:r>
            <a:r>
              <a:rPr lang="en-US" b="1" dirty="0" smtClean="0"/>
              <a:t>*, </a:t>
            </a:r>
            <a:r>
              <a:rPr lang="en-US" b="1" dirty="0" err="1" smtClean="0"/>
              <a:t>querySelector</a:t>
            </a:r>
            <a:r>
              <a:rPr lang="en-US" b="1" dirty="0" smtClean="0"/>
              <a:t>*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 smtClean="0"/>
              <a:t>getElementById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у элемента есть атрибут </a:t>
            </a:r>
            <a:r>
              <a:rPr lang="ru-RU" dirty="0" err="1" smtClean="0"/>
              <a:t>id</a:t>
            </a:r>
            <a:r>
              <a:rPr lang="ru-RU" dirty="0" smtClean="0"/>
              <a:t>, то мы можем получить его вызовом </a:t>
            </a:r>
            <a:r>
              <a:rPr lang="ru-RU" b="1" dirty="0" err="1" smtClean="0"/>
              <a:t>document.getElementById</a:t>
            </a:r>
            <a:r>
              <a:rPr lang="ru-RU" b="1" dirty="0" smtClean="0"/>
              <a:t>(</a:t>
            </a:r>
            <a:r>
              <a:rPr lang="ru-RU" b="1" dirty="0" err="1" smtClean="0"/>
              <a:t>id</a:t>
            </a:r>
            <a:r>
              <a:rPr lang="ru-RU" b="1" dirty="0" smtClean="0"/>
              <a:t>)</a:t>
            </a:r>
            <a:r>
              <a:rPr lang="ru-RU" dirty="0" smtClean="0"/>
              <a:t>, где бы он ни находился.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643314"/>
            <a:ext cx="5267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querySelectorAll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ru-RU" dirty="0" smtClean="0"/>
              <a:t>возвращает все </a:t>
            </a:r>
            <a:r>
              <a:rPr lang="ru-RU" dirty="0" smtClean="0"/>
              <a:t>элементы, </a:t>
            </a:r>
            <a:r>
              <a:rPr lang="ru-RU" dirty="0" smtClean="0"/>
              <a:t>удовлетворяющие данному CSS-селектору.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071678"/>
            <a:ext cx="3552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929066"/>
            <a:ext cx="64785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714884"/>
            <a:ext cx="3286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Мы получим коллекцию (псевдо массив)</a:t>
            </a:r>
          </a:p>
          <a:p>
            <a:r>
              <a:rPr lang="ru-RU" dirty="0" smtClean="0"/>
              <a:t>Можно обратиться к конкретному элементу так: </a:t>
            </a:r>
          </a:p>
          <a:p>
            <a:endParaRPr lang="en-US" dirty="0" smtClean="0"/>
          </a:p>
          <a:p>
            <a:r>
              <a:rPr lang="ru-RU" dirty="0" smtClean="0"/>
              <a:t>Либо сразу записать его в переменную таким образом: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714488"/>
            <a:ext cx="1895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857628"/>
            <a:ext cx="67929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querySelector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возвращает первый элемент, соответствующий данному CSS-селектору.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714620"/>
            <a:ext cx="3552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786322"/>
            <a:ext cx="59356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getElementsBy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ru-RU" dirty="0" smtClean="0"/>
              <a:t>Существуют также другие методы поиска элементов по тегу, классу и так далее.</a:t>
            </a:r>
          </a:p>
          <a:p>
            <a:r>
              <a:rPr lang="ru-RU" dirty="0" smtClean="0"/>
              <a:t>На данный момент, они скорее исторические, так как </a:t>
            </a:r>
            <a:r>
              <a:rPr lang="ru-RU" dirty="0" err="1" smtClean="0"/>
              <a:t>querySelector</a:t>
            </a:r>
            <a:r>
              <a:rPr lang="ru-RU" dirty="0" smtClean="0"/>
              <a:t> более чем эффективен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Возвращает коллекцию, а не элемент!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357694"/>
            <a:ext cx="65452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5214950"/>
            <a:ext cx="687863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https://github.com/schoolteacherMP/lecture_36_JS_Document_DOM-tree/blob/main/tasks.md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Основой HTML-документа являются теги.</a:t>
            </a:r>
          </a:p>
          <a:p>
            <a:r>
              <a:rPr lang="ru-RU" dirty="0" smtClean="0"/>
              <a:t>В соответствии с объектной моделью документа («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Все эти объекты доступны при помощи </a:t>
            </a:r>
            <a:r>
              <a:rPr lang="ru-RU" dirty="0" err="1" smtClean="0"/>
              <a:t>JavaScript</a:t>
            </a:r>
            <a:r>
              <a:rPr lang="ru-RU" dirty="0" smtClean="0"/>
              <a:t>, мы можем использовать их для изменения страницы.</a:t>
            </a:r>
          </a:p>
          <a:p>
            <a:r>
              <a:rPr lang="ru-RU" dirty="0" smtClean="0"/>
              <a:t>Например, </a:t>
            </a:r>
            <a:r>
              <a:rPr lang="ru-RU" dirty="0" err="1" smtClean="0"/>
              <a:t>document.body</a:t>
            </a:r>
            <a:r>
              <a:rPr lang="ru-RU" dirty="0" smtClean="0"/>
              <a:t> – объект для тега &lt;</a:t>
            </a:r>
            <a:r>
              <a:rPr lang="ru-RU" dirty="0" err="1" smtClean="0"/>
              <a:t>body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Если запустить этот код, то &lt;</a:t>
            </a:r>
            <a:r>
              <a:rPr lang="ru-RU" dirty="0" err="1" smtClean="0"/>
              <a:t>body</a:t>
            </a:r>
            <a:r>
              <a:rPr lang="ru-RU" dirty="0" smtClean="0"/>
              <a:t>&gt; станет красным на 3 секунды: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4857760"/>
            <a:ext cx="8640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</a:t>
            </a:r>
            <a:r>
              <a:rPr lang="en-US" b="1" dirty="0" smtClean="0"/>
              <a:t>DOM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Начнём с такого, простого, документа: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357430"/>
            <a:ext cx="476788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DOM – это представление HTML-документа в виде дерева тегов. Вот как оно выглядит: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5934100" cy="426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Автоисправление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браузер сталкивается с некорректно написанным HTML-кодом, он автоматически корректирует его при построении DOM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 генерации DOM браузер самостоятельно обрабатывает ошибки в документе, закрывает теги и так далее.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…</a:t>
            </a:r>
            <a:r>
              <a:rPr lang="ru-RU" dirty="0" smtClean="0"/>
              <a:t>Но DOM будет нормальным, потому что браузер сам закроет теги и восстановит отсутствующие детали: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85794"/>
            <a:ext cx="259096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57166"/>
            <a:ext cx="47529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Таблицы всегда содержат &lt;</a:t>
            </a:r>
            <a:r>
              <a:rPr lang="ru-RU" b="1" dirty="0" err="1" smtClean="0"/>
              <a:t>tbody</a:t>
            </a:r>
            <a:r>
              <a:rPr lang="ru-RU" b="1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ru-RU" dirty="0" smtClean="0"/>
              <a:t>Важный </a:t>
            </a:r>
            <a:r>
              <a:rPr lang="ru-RU" dirty="0" smtClean="0"/>
              <a:t>«особый случай» – работа с таблицами. По стандарту DOM у них должен быть &lt;</a:t>
            </a:r>
            <a:r>
              <a:rPr lang="ru-RU" dirty="0" err="1" smtClean="0"/>
              <a:t>tbody</a:t>
            </a:r>
            <a:r>
              <a:rPr lang="ru-RU" dirty="0" smtClean="0"/>
              <a:t>&gt;, но в HTML их можно написать (официально) без него. В этом случае браузер добавляет &lt;</a:t>
            </a:r>
            <a:r>
              <a:rPr lang="ru-RU" dirty="0" err="1" smtClean="0"/>
              <a:t>tbody</a:t>
            </a:r>
            <a:r>
              <a:rPr lang="ru-RU" dirty="0" smtClean="0"/>
              <a:t>&gt; в DOM самостоятельно.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7572428" cy="541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285</Words>
  <Application>Microsoft Office PowerPoint</Application>
  <PresentationFormat>Экран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Основы JS</vt:lpstr>
      <vt:lpstr>Слайд 2</vt:lpstr>
      <vt:lpstr>Слайд 3</vt:lpstr>
      <vt:lpstr>Пример DOM</vt:lpstr>
      <vt:lpstr>Слайд 5</vt:lpstr>
      <vt:lpstr>Автоисправление</vt:lpstr>
      <vt:lpstr>Слайд 7</vt:lpstr>
      <vt:lpstr>Таблицы всегда содержат &lt;tbody&gt; </vt:lpstr>
      <vt:lpstr>Слайд 9</vt:lpstr>
      <vt:lpstr>Навигация по DOM-элементам </vt:lpstr>
      <vt:lpstr>Поиск: getElement*, querySelector* getElementById</vt:lpstr>
      <vt:lpstr>querySelectorAll</vt:lpstr>
      <vt:lpstr>Слайд 13</vt:lpstr>
      <vt:lpstr>querySelector</vt:lpstr>
      <vt:lpstr>getElementsBy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212</cp:revision>
  <dcterms:created xsi:type="dcterms:W3CDTF">2022-09-13T09:58:51Z</dcterms:created>
  <dcterms:modified xsi:type="dcterms:W3CDTF">2023-01-29T13:23:29Z</dcterms:modified>
</cp:coreProperties>
</file>