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API/Window/location" TargetMode="External"/><Relationship Id="rId2" Type="http://schemas.openxmlformats.org/officeDocument/2006/relationships/hyperlink" Target="https://developer.mozilla.org/ru/docs/Web/API/Window/navig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35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42910" y="3714752"/>
            <a:ext cx="7929618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Браузер: документ, события, интерфейсы</a:t>
            </a:r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r>
              <a:rPr lang="ru-RU" sz="3200" b="1" dirty="0" smtClean="0"/>
              <a:t>Документ</a:t>
            </a:r>
          </a:p>
          <a:p>
            <a:pPr algn="ctr"/>
            <a:r>
              <a:rPr lang="ru-RU" sz="3200" b="1" dirty="0" err="1" smtClean="0"/>
              <a:t>Браузерное</a:t>
            </a:r>
            <a:r>
              <a:rPr lang="ru-RU" sz="3200" b="1" dirty="0" smtClean="0"/>
              <a:t> окружение, спецификации</a:t>
            </a:r>
          </a:p>
          <a:p>
            <a:pPr algn="ctr"/>
            <a:endParaRPr lang="ru-RU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Вот как мы можем использовать объект </a:t>
            </a:r>
            <a:r>
              <a:rPr lang="ru-RU" dirty="0" err="1" smtClean="0"/>
              <a:t>location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Функции </a:t>
            </a:r>
            <a:r>
              <a:rPr lang="ru-RU" dirty="0" err="1" smtClean="0"/>
              <a:t>alert</a:t>
            </a:r>
            <a:r>
              <a:rPr lang="ru-RU" dirty="0" smtClean="0"/>
              <a:t>/</a:t>
            </a:r>
            <a:r>
              <a:rPr lang="ru-RU" dirty="0" err="1" smtClean="0"/>
              <a:t>confirm</a:t>
            </a:r>
            <a:r>
              <a:rPr lang="ru-RU" dirty="0" smtClean="0"/>
              <a:t>/</a:t>
            </a:r>
            <a:r>
              <a:rPr lang="ru-RU" dirty="0" err="1" smtClean="0"/>
              <a:t>prompt</a:t>
            </a:r>
            <a:r>
              <a:rPr lang="ru-RU" dirty="0" smtClean="0"/>
              <a:t> тоже являются частью BOM: они не относятся непосредственно к странице, но представляют собой методы объекта окна браузера для коммуникации с пользователем.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4"/>
            <a:ext cx="90884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 теперь давайте перейдём к изучению DOM, так как страница – это основа всего.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Изучаем работу со страницей – как получать элементы, манипулировать их размерами, динамически создавать интерфейсы и взаимодействовать с посетителем.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Браузерное</a:t>
            </a:r>
            <a:r>
              <a:rPr lang="ru-RU" b="1" dirty="0" smtClean="0"/>
              <a:t> окружение, спецификации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4353533" cy="378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429124" y="1600200"/>
            <a:ext cx="4257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Как мы видим, имеется корневой объект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который выступает в 2 ролях: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Во-первых, это глобальный объект для JavaScript-кода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Во-вторых, он также представляет собой окно браузера и располагает методами для управления им.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14290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Например, здесь мы используем </a:t>
            </a:r>
            <a:r>
              <a:rPr lang="ru-RU" dirty="0" err="1" smtClean="0"/>
              <a:t>window</a:t>
            </a:r>
            <a:r>
              <a:rPr lang="ru-RU" dirty="0" smtClean="0"/>
              <a:t> как глобальный объект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 здесь мы используем </a:t>
            </a:r>
            <a:r>
              <a:rPr lang="ru-RU" dirty="0" err="1" smtClean="0"/>
              <a:t>window</a:t>
            </a:r>
            <a:r>
              <a:rPr lang="ru-RU" dirty="0" smtClean="0"/>
              <a:t> как объект окна браузера, чтобы узнать его высоту: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286808" cy="195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465" y="5143512"/>
            <a:ext cx="895153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 (Document Object Model)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, сокращённо DOM – объектная модель документа, которая представляет все содержимое страницы в виде объектов, которые можно менять.</a:t>
            </a:r>
          </a:p>
          <a:p>
            <a:r>
              <a:rPr lang="ru-RU" dirty="0" smtClean="0"/>
              <a:t>Объект </a:t>
            </a:r>
            <a:r>
              <a:rPr lang="ru-RU" dirty="0" err="1" smtClean="0"/>
              <a:t>document</a:t>
            </a:r>
            <a:r>
              <a:rPr lang="ru-RU" dirty="0" smtClean="0"/>
              <a:t> – основная «входная точка». С его помощью мы можем что-то создавать или менять на странице.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Мы </a:t>
            </a:r>
            <a:r>
              <a:rPr lang="ru-RU" dirty="0" smtClean="0"/>
              <a:t>использовали в примере только </a:t>
            </a:r>
            <a:r>
              <a:rPr lang="ru-RU" dirty="0" err="1" smtClean="0"/>
              <a:t>document.body.style</a:t>
            </a:r>
            <a:r>
              <a:rPr lang="ru-RU" dirty="0" smtClean="0"/>
              <a:t>, но на самом деле возможности по управлению страницей намного шире.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880593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BOM (Browser Object Model)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Объектная модель браузера (</a:t>
            </a:r>
            <a:r>
              <a:rPr lang="ru-RU" dirty="0" err="1" smtClean="0"/>
              <a:t>Browser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, BOM) – это дополнительные объекты, предоставляемые браузером (окружением), чтобы работать со всем, кроме документа.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Объектная модель браузера (</a:t>
            </a:r>
            <a:r>
              <a:rPr lang="ru-RU" dirty="0" err="1" smtClean="0"/>
              <a:t>Browser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, BOM) – это дополнительные объекты, предоставляемые браузером (окружением), чтобы работать со всем, кроме документа.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Например:</a:t>
            </a:r>
          </a:p>
          <a:p>
            <a:r>
              <a:rPr lang="ru-RU" dirty="0" smtClean="0"/>
              <a:t>Объект </a:t>
            </a:r>
            <a:r>
              <a:rPr lang="ru-RU" dirty="0" err="1" smtClean="0">
                <a:hlinkClick r:id="rId2"/>
              </a:rPr>
              <a:t>navigator</a:t>
            </a:r>
            <a:r>
              <a:rPr lang="ru-RU" dirty="0" smtClean="0"/>
              <a:t> даёт информацию о самом браузере и операционной системе. Среди множества его свойств самыми известными являются: </a:t>
            </a:r>
            <a:r>
              <a:rPr lang="ru-RU" dirty="0" err="1" smtClean="0"/>
              <a:t>navigator.userAgent</a:t>
            </a:r>
            <a:r>
              <a:rPr lang="ru-RU" dirty="0" smtClean="0"/>
              <a:t> – информация о текущем браузере, и </a:t>
            </a:r>
            <a:r>
              <a:rPr lang="ru-RU" dirty="0" err="1" smtClean="0"/>
              <a:t>navigator.platform</a:t>
            </a:r>
            <a:r>
              <a:rPr lang="ru-RU" dirty="0" smtClean="0"/>
              <a:t> – информация о платформе (может помочь в понимании того, в какой ОС открыт браузер – </a:t>
            </a:r>
            <a:r>
              <a:rPr lang="ru-RU" dirty="0" err="1" smtClean="0"/>
              <a:t>Windows</a:t>
            </a:r>
            <a:r>
              <a:rPr lang="ru-RU" dirty="0" smtClean="0"/>
              <a:t>/</a:t>
            </a:r>
            <a:r>
              <a:rPr lang="ru-RU" dirty="0" err="1" smtClean="0"/>
              <a:t>Linux</a:t>
            </a:r>
            <a:r>
              <a:rPr lang="ru-RU" dirty="0" smtClean="0"/>
              <a:t>/</a:t>
            </a:r>
            <a:r>
              <a:rPr lang="ru-RU" dirty="0" err="1" smtClean="0"/>
              <a:t>Mac</a:t>
            </a:r>
            <a:r>
              <a:rPr lang="ru-RU" dirty="0" smtClean="0"/>
              <a:t> и так далее).</a:t>
            </a:r>
          </a:p>
          <a:p>
            <a:r>
              <a:rPr lang="ru-RU" dirty="0" smtClean="0"/>
              <a:t>Объект </a:t>
            </a:r>
            <a:r>
              <a:rPr lang="ru-RU" dirty="0" err="1" smtClean="0">
                <a:hlinkClick r:id="rId3"/>
              </a:rPr>
              <a:t>location</a:t>
            </a:r>
            <a:r>
              <a:rPr lang="ru-RU" dirty="0" smtClean="0"/>
              <a:t> позволяет получить текущий URL и перенаправить браузер по новому адресу.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176</Words>
  <Application>Microsoft Office PowerPoint</Application>
  <PresentationFormat>Экран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Основы JS</vt:lpstr>
      <vt:lpstr>Слайд 2</vt:lpstr>
      <vt:lpstr>Браузерное окружение, спецификации </vt:lpstr>
      <vt:lpstr>Слайд 4</vt:lpstr>
      <vt:lpstr>DOM (Document Object Model)</vt:lpstr>
      <vt:lpstr>Слайд 6</vt:lpstr>
      <vt:lpstr>BOM (Browser Object Model)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190</cp:revision>
  <dcterms:created xsi:type="dcterms:W3CDTF">2022-09-13T09:58:51Z</dcterms:created>
  <dcterms:modified xsi:type="dcterms:W3CDTF">2023-01-29T07:40:29Z</dcterms:modified>
</cp:coreProperties>
</file>