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76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09.03.2023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#htmlbodyelement" TargetMode="External"/><Relationship Id="rId2" Type="http://schemas.openxmlformats.org/officeDocument/2006/relationships/hyperlink" Target="https://html.spec.whatwg.org/#htmlinpute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DOM-Parsing/#widl-Element-inner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#embedding-custom-non-visible-data-with-the-data-*-attribut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37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Document</a:t>
            </a:r>
            <a:endParaRPr lang="ru-RU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Свойства узлов</a:t>
            </a:r>
            <a:endParaRPr lang="en-US" sz="3200" b="1" dirty="0" smtClean="0"/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Атрибуты и свойства</a:t>
            </a:r>
          </a:p>
          <a:p>
            <a:pPr algn="ctr">
              <a:spcBef>
                <a:spcPct val="20000"/>
              </a:spcBef>
            </a:pPr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DOM-</a:t>
            </a:r>
            <a:r>
              <a:rPr lang="ru-RU" b="1" dirty="0" smtClean="0"/>
              <a:t>свойства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DOM-узлы – это обычные объекты JavaScript. Мы можем их изменять.</a:t>
            </a:r>
          </a:p>
          <a:p>
            <a:r>
              <a:rPr lang="ru-RU" dirty="0" smtClean="0"/>
              <a:t>Например, создадим новое свойство для </a:t>
            </a:r>
            <a:r>
              <a:rPr lang="ru-RU" b="1" dirty="0" smtClean="0"/>
              <a:t>document.body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857628"/>
            <a:ext cx="8001056" cy="259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можем добавить и метод: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700" y="2336800"/>
            <a:ext cx="835501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Итак, DOM-свойства и методы ведут себя так же, как и обычные объекты JavaScript:</a:t>
            </a:r>
          </a:p>
          <a:p>
            <a:pPr>
              <a:buNone/>
            </a:pPr>
            <a:r>
              <a:rPr lang="ru-RU" dirty="0" smtClean="0"/>
              <a:t>Им можно присвоить любое значение.</a:t>
            </a:r>
          </a:p>
          <a:p>
            <a:r>
              <a:rPr lang="ru-RU" dirty="0" smtClean="0"/>
              <a:t>Они регистрозависимы (нужно писать elem.nodeType, не elem.NoDeTyPe).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HTML-</a:t>
            </a:r>
            <a:r>
              <a:rPr lang="ru-RU" b="1" dirty="0" smtClean="0"/>
              <a:t>атрибуты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HTML у тегов могут быть атрибуты. Когда браузер парсит HTML, чтобы создать DOM-объекты для тегов, он распознаёт </a:t>
            </a:r>
            <a:r>
              <a:rPr lang="ru-RU" i="1" dirty="0" smtClean="0"/>
              <a:t>стандартные</a:t>
            </a:r>
            <a:r>
              <a:rPr lang="ru-RU" dirty="0" smtClean="0"/>
              <a:t> атрибуты и создаёт DOM-свойства для них.</a:t>
            </a:r>
          </a:p>
          <a:p>
            <a:r>
              <a:rPr lang="ru-RU" dirty="0" smtClean="0"/>
              <a:t>Таким образом, когда у элемента есть </a:t>
            </a:r>
            <a:r>
              <a:rPr lang="ru-RU" b="1" dirty="0" smtClean="0"/>
              <a:t>id</a:t>
            </a:r>
            <a:r>
              <a:rPr lang="ru-RU" dirty="0" smtClean="0"/>
              <a:t> или другой </a:t>
            </a:r>
            <a:r>
              <a:rPr lang="ru-RU" i="1" dirty="0" smtClean="0"/>
              <a:t>стандартный</a:t>
            </a:r>
            <a:r>
              <a:rPr lang="ru-RU" dirty="0" smtClean="0"/>
              <a:t> атрибут, создаётся соответствующее свойство. Но этого не происходит, если атрибут нестандартный.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Пожалуйста, учтите, что стандартный атрибут для одного тега может быть нестандартным для другого. Например, атрибут "</a:t>
            </a:r>
            <a:r>
              <a:rPr lang="ru-RU" b="1" dirty="0" smtClean="0"/>
              <a:t>type</a:t>
            </a:r>
            <a:r>
              <a:rPr lang="ru-RU" dirty="0" smtClean="0"/>
              <a:t>" является стандартным для элемента &lt;</a:t>
            </a:r>
            <a:r>
              <a:rPr lang="ru-RU" b="1" dirty="0" smtClean="0"/>
              <a:t>input</a:t>
            </a:r>
            <a:r>
              <a:rPr lang="ru-RU" dirty="0" smtClean="0"/>
              <a:t>&gt; (</a:t>
            </a:r>
            <a:r>
              <a:rPr lang="ru-RU" dirty="0" smtClean="0">
                <a:hlinkClick r:id="rId2"/>
              </a:rPr>
              <a:t>HTMLInputElement</a:t>
            </a:r>
            <a:r>
              <a:rPr lang="ru-RU" dirty="0" smtClean="0"/>
              <a:t>), но не является стандартным для &lt;</a:t>
            </a:r>
            <a:r>
              <a:rPr lang="ru-RU" b="1" dirty="0" smtClean="0"/>
              <a:t>body</a:t>
            </a:r>
            <a:r>
              <a:rPr lang="ru-RU" dirty="0" smtClean="0"/>
              <a:t>&gt; (</a:t>
            </a:r>
            <a:r>
              <a:rPr lang="ru-RU" dirty="0" smtClean="0">
                <a:hlinkClick r:id="rId3"/>
              </a:rPr>
              <a:t>HTMLBodyElement</a:t>
            </a:r>
            <a:r>
              <a:rPr lang="ru-RU" dirty="0" smtClean="0"/>
              <a:t>). Стандартные атрибуты описаны в спецификации для соответствующего класса элемента.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14289"/>
            <a:ext cx="8572560" cy="268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Таким образом, для нестандартных атрибутов не будет соответствующих DOM-свойств. </a:t>
            </a:r>
            <a:endParaRPr lang="en-US" dirty="0" smtClean="0"/>
          </a:p>
          <a:p>
            <a:r>
              <a:rPr lang="ru-RU" dirty="0" smtClean="0"/>
              <a:t>Есть ли способ получить такие атрибуты?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52"/>
            <a:ext cx="6269037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1436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Конечно. Все атрибуты доступны с помощью следующих методов:</a:t>
            </a:r>
          </a:p>
          <a:p>
            <a:r>
              <a:rPr lang="en-US" b="1" dirty="0" smtClean="0"/>
              <a:t>elem.hasAttribute(name</a:t>
            </a:r>
            <a:r>
              <a:rPr lang="en-US" dirty="0" smtClean="0"/>
              <a:t>) – </a:t>
            </a:r>
            <a:r>
              <a:rPr lang="ru-RU" dirty="0" smtClean="0"/>
              <a:t>проверяет наличие атрибута.</a:t>
            </a:r>
          </a:p>
          <a:p>
            <a:r>
              <a:rPr lang="en-US" b="1" dirty="0" smtClean="0"/>
              <a:t>elem.getAttribute(name</a:t>
            </a:r>
            <a:r>
              <a:rPr lang="en-US" dirty="0" smtClean="0"/>
              <a:t>) – </a:t>
            </a:r>
            <a:r>
              <a:rPr lang="ru-RU" dirty="0" smtClean="0"/>
              <a:t>получает значение атрибута.</a:t>
            </a:r>
          </a:p>
          <a:p>
            <a:r>
              <a:rPr lang="en-US" b="1" dirty="0" smtClean="0"/>
              <a:t>elem.setAttribute(name</a:t>
            </a:r>
            <a:r>
              <a:rPr lang="en-US" dirty="0" smtClean="0"/>
              <a:t>, </a:t>
            </a:r>
            <a:r>
              <a:rPr lang="en-US" b="1" dirty="0" smtClean="0"/>
              <a:t>value</a:t>
            </a:r>
            <a:r>
              <a:rPr lang="en-US" dirty="0" smtClean="0"/>
              <a:t>) – </a:t>
            </a:r>
            <a:r>
              <a:rPr lang="ru-RU" dirty="0" smtClean="0"/>
              <a:t>устанавливает значение атрибута.</a:t>
            </a:r>
          </a:p>
          <a:p>
            <a:r>
              <a:rPr lang="en-US" b="1" dirty="0" smtClean="0"/>
              <a:t>elem.removeAttribute(name</a:t>
            </a:r>
            <a:r>
              <a:rPr lang="en-US" dirty="0" smtClean="0"/>
              <a:t>) – </a:t>
            </a:r>
            <a:r>
              <a:rPr lang="ru-RU" dirty="0" smtClean="0"/>
              <a:t>удаляет атрибут.</a:t>
            </a:r>
          </a:p>
          <a:p>
            <a:r>
              <a:rPr lang="ru-RU" dirty="0" smtClean="0"/>
              <a:t>Эти методы работают именно с тем, что написано в </a:t>
            </a:r>
            <a:r>
              <a:rPr lang="en-US" dirty="0" smtClean="0"/>
              <a:t>HTML.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Нестандартные атрибуты, </a:t>
            </a:r>
            <a:r>
              <a:rPr lang="en-US" b="1" dirty="0" smtClean="0"/>
              <a:t>dataset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При написании HTML мы используем много стандартных атрибутов. Но что насчёт нестандартных, пользовательских? Давайте посмотрим, полезны они или нет, и для чего они нужны.</a:t>
            </a:r>
          </a:p>
          <a:p>
            <a:r>
              <a:rPr lang="ru-RU" dirty="0" smtClean="0"/>
              <a:t>Иногда нестандартные атрибуты используются для передачи пользовательских данных из HTML в JavaScript, или чтобы «помечать» HTML-элементы для JavaScript.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99011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они могут быть использованы, чтобы стилизовать элементы.</a:t>
            </a:r>
          </a:p>
          <a:p>
            <a:r>
              <a:rPr lang="ru-RU" dirty="0" smtClean="0"/>
              <a:t>Например, здесь для состояния заказа используется атрибут order-state: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innerHTML: </a:t>
            </a:r>
            <a:r>
              <a:rPr lang="ru-RU" b="1" dirty="0" smtClean="0"/>
              <a:t>содержимое элемента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smtClean="0">
                <a:hlinkClick r:id="rId2"/>
              </a:rPr>
              <a:t>innerHTML</a:t>
            </a:r>
            <a:r>
              <a:rPr lang="ru-RU" dirty="0" smtClean="0"/>
              <a:t> позволяет получить HTML-содержимое элемента в виде строки.</a:t>
            </a:r>
          </a:p>
          <a:p>
            <a:r>
              <a:rPr lang="ru-RU" dirty="0" smtClean="0"/>
              <a:t>Мы также можем изменять его. Это один из самых мощных способов менять содержимое на странице.</a:t>
            </a:r>
          </a:p>
          <a:p>
            <a:r>
              <a:rPr lang="ru-RU" dirty="0" smtClean="0"/>
              <a:t>Пример ниже показывает содержимое </a:t>
            </a:r>
            <a:r>
              <a:rPr lang="ru-RU" b="1" dirty="0" smtClean="0"/>
              <a:t>document.body</a:t>
            </a:r>
            <a:r>
              <a:rPr lang="ru-RU" dirty="0" smtClean="0"/>
              <a:t>, а затем полностью заменяет его: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675" y="-68263"/>
            <a:ext cx="7231063" cy="700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Но с пользовательскими атрибутами могут возникнуть проблемы. </a:t>
            </a:r>
            <a:endParaRPr lang="en-US" dirty="0" smtClean="0"/>
          </a:p>
          <a:p>
            <a:r>
              <a:rPr lang="ru-RU" dirty="0" smtClean="0"/>
              <a:t>Что если мы используем нестандартный атрибут для наших целей, а позже он появится в стандарте и будет выполнять какую-то функцию? </a:t>
            </a:r>
            <a:endParaRPr lang="en-US" dirty="0" smtClean="0"/>
          </a:p>
          <a:p>
            <a:r>
              <a:rPr lang="ru-RU" dirty="0" smtClean="0"/>
              <a:t>Язык HTML живой, он растёт, появляется больше атрибутов, чтобы удовлетворить потребности разработчиков. В этом случае могут возникнуть неожиданные эффекты.</a:t>
            </a:r>
            <a:endParaRPr lang="en-US" dirty="0" smtClean="0"/>
          </a:p>
          <a:p>
            <a:r>
              <a:rPr lang="ru-RU" dirty="0" smtClean="0"/>
              <a:t>Чтобы избежать конфликтов, существуют атрибуты вида </a:t>
            </a:r>
            <a:r>
              <a:rPr lang="ru-RU" dirty="0" smtClean="0">
                <a:hlinkClick r:id="rId2"/>
              </a:rPr>
              <a:t>data-*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b="1" dirty="0" smtClean="0"/>
              <a:t>Все атрибуты, начинающиеся с префикса «data-», зарезервированы для использования программистами. Они доступны в свойстве dataset.</a:t>
            </a:r>
            <a:endParaRPr lang="ru-RU" dirty="0" smtClean="0"/>
          </a:p>
          <a:p>
            <a:r>
              <a:rPr lang="ru-RU" dirty="0" smtClean="0"/>
              <a:t>Например, если у elem есть атрибут "data-about", то обратиться к нему можно как elem.dataset.about.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14818"/>
            <a:ext cx="8143932" cy="172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Атрибуты, состоящие из нескольких слов, к примеру </a:t>
            </a:r>
            <a:r>
              <a:rPr lang="ru-RU" b="1" dirty="0" smtClean="0"/>
              <a:t>data-order-state</a:t>
            </a:r>
            <a:r>
              <a:rPr lang="ru-RU" dirty="0" smtClean="0"/>
              <a:t>, становятся свойствами, записанными с помощью верблюжьей нотации: </a:t>
            </a:r>
            <a:r>
              <a:rPr lang="ru-RU" b="1" dirty="0" smtClean="0"/>
              <a:t>dataset.orderState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0"/>
            <a:ext cx="6429420" cy="684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https://github.com/schoolteacherMP/lecture_37_JS_Document_Node_properties/blob/main/tasks.md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44000" cy="334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Будьте внимательны: </a:t>
            </a:r>
            <a:r>
              <a:rPr lang="ru-RU" b="1" dirty="0" smtClean="0"/>
              <a:t>«</a:t>
            </a:r>
            <a:r>
              <a:rPr lang="ru-RU" b="1" dirty="0" err="1" smtClean="0"/>
              <a:t>innerHTML+=</a:t>
            </a:r>
            <a:r>
              <a:rPr lang="ru-RU" b="1" dirty="0" smtClean="0"/>
              <a:t>» </a:t>
            </a:r>
            <a:r>
              <a:rPr lang="ru-RU" b="1" dirty="0" smtClean="0"/>
              <a:t>осуществляет перезапись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00594"/>
          </a:xfrm>
        </p:spPr>
        <p:txBody>
          <a:bodyPr/>
          <a:lstStyle/>
          <a:p>
            <a:r>
              <a:rPr lang="ru-RU" dirty="0" smtClean="0"/>
              <a:t>Мы можем добавить HTML к элементу, используя </a:t>
            </a:r>
            <a:r>
              <a:rPr lang="ru-RU" b="1" dirty="0" smtClean="0"/>
              <a:t>elem.innerHTML+=</a:t>
            </a:r>
            <a:r>
              <a:rPr lang="ru-RU" b="1" dirty="0" smtClean="0"/>
              <a:t>"ещё </a:t>
            </a:r>
            <a:r>
              <a:rPr lang="ru-RU" b="1" dirty="0" smtClean="0"/>
              <a:t>html</a:t>
            </a:r>
            <a:r>
              <a:rPr lang="ru-RU" b="1" dirty="0" smtClean="0"/>
              <a:t>".</a:t>
            </a:r>
            <a:endParaRPr lang="en-US" b="1" dirty="0" smtClean="0"/>
          </a:p>
          <a:p>
            <a:r>
              <a:rPr lang="ru-RU" dirty="0" smtClean="0"/>
              <a:t>На практике этим следует пользоваться с большой осторожностью, так как фактически происходит </a:t>
            </a:r>
            <a:r>
              <a:rPr lang="ru-RU" i="1" dirty="0" smtClean="0"/>
              <a:t>не</a:t>
            </a:r>
            <a:r>
              <a:rPr lang="ru-RU" dirty="0" smtClean="0"/>
              <a:t> добавление, а перезапись.</a:t>
            </a:r>
            <a:endParaRPr lang="ru-RU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outerHTML: HTML </a:t>
            </a:r>
            <a:r>
              <a:rPr lang="ru-RU" b="1" dirty="0" smtClean="0"/>
              <a:t>элемента целиком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smtClean="0"/>
              <a:t>outerHTML</a:t>
            </a:r>
            <a:r>
              <a:rPr lang="ru-RU" dirty="0" smtClean="0"/>
              <a:t> содержит HTML элемента целиком. Это как </a:t>
            </a:r>
            <a:r>
              <a:rPr lang="ru-RU" b="1" dirty="0" smtClean="0"/>
              <a:t>innerHTML</a:t>
            </a:r>
            <a:r>
              <a:rPr lang="ru-RU" dirty="0" smtClean="0"/>
              <a:t> плюс сам элемент.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929066"/>
            <a:ext cx="874643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outerHTML</a:t>
            </a:r>
            <a:r>
              <a:rPr lang="ru-RU" dirty="0" smtClean="0"/>
              <a:t> содержит все HTML-теги и содержимое элемента, включая сам элемент. </a:t>
            </a:r>
          </a:p>
          <a:p>
            <a:r>
              <a:rPr lang="ru-RU" b="1" dirty="0" smtClean="0"/>
              <a:t>innerHTML</a:t>
            </a:r>
            <a:r>
              <a:rPr lang="ru-RU" dirty="0" smtClean="0"/>
              <a:t> содержит только содержимое элемента, исключая сам элемент.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textContent: </a:t>
            </a:r>
            <a:r>
              <a:rPr lang="ru-RU" b="1" dirty="0" smtClean="0"/>
              <a:t>просто текст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Свойство </a:t>
            </a:r>
            <a:r>
              <a:rPr lang="ru-RU" b="1" dirty="0" smtClean="0"/>
              <a:t>textContent</a:t>
            </a:r>
            <a:r>
              <a:rPr lang="ru-RU" dirty="0" smtClean="0"/>
              <a:t> предоставляет доступ к </a:t>
            </a:r>
            <a:r>
              <a:rPr lang="ru-RU" i="1" dirty="0" smtClean="0"/>
              <a:t>тексту</a:t>
            </a:r>
            <a:r>
              <a:rPr lang="ru-RU" dirty="0" smtClean="0"/>
              <a:t> внутри элемента за вычетом всех &lt;тегов&gt;.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8286808" cy="343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ru-RU" b="1" dirty="0" smtClean="0"/>
              <a:t>Свойство «</a:t>
            </a:r>
            <a:r>
              <a:rPr lang="en-US" b="1" dirty="0" smtClean="0"/>
              <a:t>hidden»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Атрибут и DOM-свойство «hidden» указывает на то, видим ли мы элемент или нет.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Технически, hidden работает так же, как </a:t>
            </a:r>
            <a:r>
              <a:rPr lang="ru-RU" b="1" dirty="0" smtClean="0"/>
              <a:t>style="display:none". </a:t>
            </a:r>
            <a:r>
              <a:rPr lang="ru-RU" dirty="0" smtClean="0"/>
              <a:t>Но его применение проще.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928802"/>
            <a:ext cx="8381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Атрибуты и свойства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ru-RU" dirty="0" smtClean="0"/>
              <a:t>Когда браузер загружает страницу, он «читает» (также говорят: «парсит») HTML и генерирует из него DOM-объекты.</a:t>
            </a:r>
          </a:p>
          <a:p>
            <a:endParaRPr lang="ru-RU" dirty="0" smtClean="0"/>
          </a:p>
          <a:p>
            <a:r>
              <a:rPr lang="ru-RU" dirty="0" smtClean="0"/>
              <a:t>Например, для такого тега </a:t>
            </a:r>
          </a:p>
          <a:p>
            <a:pPr>
              <a:buNone/>
            </a:pPr>
            <a:r>
              <a:rPr lang="ru-RU" b="1" dirty="0" smtClean="0"/>
              <a:t>&lt;body id="page"&gt;</a:t>
            </a:r>
            <a:r>
              <a:rPr lang="ru-RU" dirty="0" smtClean="0"/>
              <a:t> у DOM-объекта будет такое свойство </a:t>
            </a:r>
            <a:r>
              <a:rPr lang="ru-RU" b="1" dirty="0" smtClean="0"/>
              <a:t>body.id=</a:t>
            </a:r>
            <a:r>
              <a:rPr lang="en-US" b="1" dirty="0" smtClean="0"/>
              <a:t>“</a:t>
            </a:r>
            <a:r>
              <a:rPr lang="ru-RU" b="1" dirty="0" smtClean="0"/>
              <a:t>page</a:t>
            </a:r>
            <a:r>
              <a:rPr lang="en-US" b="1" dirty="0" smtClean="0"/>
              <a:t>”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Но преобразование атрибута в свойство происходит не один-в-один!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408</Words>
  <Application>Microsoft Office PowerPoint</Application>
  <PresentationFormat>Экран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Основы JS</vt:lpstr>
      <vt:lpstr>innerHTML: содержимое элемента</vt:lpstr>
      <vt:lpstr>Слайд 3</vt:lpstr>
      <vt:lpstr>Будьте внимательны: «innerHTML+=» осуществляет перезапись</vt:lpstr>
      <vt:lpstr>outerHTML: HTML элемента целиком</vt:lpstr>
      <vt:lpstr>Слайд 6</vt:lpstr>
      <vt:lpstr>textContent: просто текст</vt:lpstr>
      <vt:lpstr>Свойство «hidden»</vt:lpstr>
      <vt:lpstr>Атрибуты и свойства </vt:lpstr>
      <vt:lpstr>DOM-свойства</vt:lpstr>
      <vt:lpstr>Слайд 11</vt:lpstr>
      <vt:lpstr>Слайд 12</vt:lpstr>
      <vt:lpstr>HTML-атрибуты</vt:lpstr>
      <vt:lpstr>Слайд 14</vt:lpstr>
      <vt:lpstr>Слайд 15</vt:lpstr>
      <vt:lpstr>Слайд 16</vt:lpstr>
      <vt:lpstr>Нестандартные атрибуты, dataset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235</cp:revision>
  <dcterms:created xsi:type="dcterms:W3CDTF">2022-09-13T09:58:51Z</dcterms:created>
  <dcterms:modified xsi:type="dcterms:W3CDTF">2023-03-09T13:56:34Z</dcterms:modified>
</cp:coreProperties>
</file>