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ru-RU" b="1" dirty="0" smtClean="0">
                <a:solidFill>
                  <a:schemeClr val="tx1"/>
                </a:solidFill>
              </a:rPr>
              <a:t>38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ru-RU" sz="3200" b="1" dirty="0" smtClean="0"/>
              <a:t>Изменение документа</a:t>
            </a:r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r>
              <a:rPr lang="ru-RU" dirty="0" smtClean="0"/>
              <a:t>Вот пример использования этих методов, чтобы добавить новые элементы в список и текст до/после него: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5154" y="1643050"/>
            <a:ext cx="680884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43116"/>
            <a:ext cx="23717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000108"/>
            <a:ext cx="7747462" cy="445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 algn="ctr">
              <a:buNone/>
            </a:pPr>
            <a:r>
              <a:rPr lang="en-US" b="1" dirty="0" err="1" smtClean="0"/>
              <a:t>insertAdjacentHTML</a:t>
            </a:r>
            <a:r>
              <a:rPr lang="en-US" b="1" dirty="0" smtClean="0"/>
              <a:t>/Text/Element</a:t>
            </a:r>
            <a:endParaRPr lang="en-US" b="1" dirty="0" smtClean="0"/>
          </a:p>
          <a:p>
            <a:r>
              <a:rPr lang="ru-RU" dirty="0" smtClean="0"/>
              <a:t>А </a:t>
            </a:r>
            <a:r>
              <a:rPr lang="ru-RU" dirty="0" smtClean="0"/>
              <a:t>что, если мы хотим вставить HTML именно «как </a:t>
            </a:r>
            <a:r>
              <a:rPr lang="ru-RU" dirty="0" err="1" smtClean="0"/>
              <a:t>html</a:t>
            </a:r>
            <a:r>
              <a:rPr lang="ru-RU" dirty="0" smtClean="0"/>
              <a:t>», со всеми тегами и прочим, </a:t>
            </a:r>
            <a:r>
              <a:rPr lang="ru-RU" dirty="0" smtClean="0"/>
              <a:t>как </a:t>
            </a:r>
            <a:r>
              <a:rPr lang="ru-RU" dirty="0" smtClean="0"/>
              <a:t>делает это </a:t>
            </a:r>
            <a:r>
              <a:rPr lang="ru-RU" dirty="0" err="1" smtClean="0"/>
              <a:t>elem.innerHTML</a:t>
            </a:r>
            <a:r>
              <a:rPr lang="ru-RU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С этим может помочь другой, довольно универсальный метод</a:t>
            </a:r>
            <a:r>
              <a:rPr lang="ru-RU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 </a:t>
            </a:r>
            <a:r>
              <a:rPr lang="ru-RU" b="1" dirty="0" err="1" smtClean="0"/>
              <a:t>elem.insertAdjacentHTML</a:t>
            </a:r>
            <a:r>
              <a:rPr lang="ru-RU" b="1" dirty="0" smtClean="0"/>
              <a:t>(</a:t>
            </a:r>
            <a:r>
              <a:rPr lang="ru-RU" b="1" dirty="0" err="1" smtClean="0"/>
              <a:t>where</a:t>
            </a:r>
            <a:r>
              <a:rPr lang="ru-RU" b="1" dirty="0" smtClean="0"/>
              <a:t>, </a:t>
            </a:r>
            <a:r>
              <a:rPr lang="ru-RU" b="1" dirty="0" err="1" smtClean="0"/>
              <a:t>html</a:t>
            </a:r>
            <a:r>
              <a:rPr lang="ru-RU" b="1" dirty="0" smtClean="0"/>
              <a:t>).</a:t>
            </a:r>
            <a:endParaRPr lang="ru-RU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Первый параметр </a:t>
            </a:r>
            <a:r>
              <a:rPr lang="ru-RU" dirty="0" smtClean="0"/>
              <a:t>– это специальное слово, указывающее, куда по отношению к </a:t>
            </a:r>
            <a:r>
              <a:rPr lang="ru-RU" dirty="0" err="1" smtClean="0"/>
              <a:t>elem</a:t>
            </a:r>
            <a:r>
              <a:rPr lang="ru-RU" dirty="0" smtClean="0"/>
              <a:t> производить вставку. Значение должно быть одним из следующих:</a:t>
            </a:r>
          </a:p>
          <a:p>
            <a:r>
              <a:rPr lang="ru-RU" dirty="0" smtClean="0"/>
              <a:t>"</a:t>
            </a:r>
            <a:r>
              <a:rPr lang="ru-RU" b="1" dirty="0" err="1" smtClean="0"/>
              <a:t>beforebegin</a:t>
            </a:r>
            <a:r>
              <a:rPr lang="ru-RU" dirty="0" smtClean="0"/>
              <a:t>" – вставить </a:t>
            </a:r>
            <a:r>
              <a:rPr lang="ru-RU" dirty="0" err="1" smtClean="0"/>
              <a:t>html</a:t>
            </a:r>
            <a:r>
              <a:rPr lang="ru-RU" dirty="0" smtClean="0"/>
              <a:t> непосредственно перед </a:t>
            </a:r>
            <a:r>
              <a:rPr lang="ru-RU" dirty="0" err="1" smtClean="0"/>
              <a:t>elem</a:t>
            </a:r>
            <a:r>
              <a:rPr lang="ru-RU" dirty="0" smtClean="0"/>
              <a:t>,</a:t>
            </a:r>
          </a:p>
          <a:p>
            <a:r>
              <a:rPr lang="ru-RU" dirty="0" smtClean="0"/>
              <a:t>"</a:t>
            </a:r>
            <a:r>
              <a:rPr lang="ru-RU" b="1" dirty="0" err="1" smtClean="0"/>
              <a:t>afterbegin</a:t>
            </a:r>
            <a:r>
              <a:rPr lang="ru-RU" dirty="0" smtClean="0"/>
              <a:t>" – вставить </a:t>
            </a:r>
            <a:r>
              <a:rPr lang="ru-RU" dirty="0" err="1" smtClean="0"/>
              <a:t>html</a:t>
            </a:r>
            <a:r>
              <a:rPr lang="ru-RU" dirty="0" smtClean="0"/>
              <a:t> в начало </a:t>
            </a:r>
            <a:r>
              <a:rPr lang="ru-RU" dirty="0" err="1" smtClean="0"/>
              <a:t>elem</a:t>
            </a:r>
            <a:r>
              <a:rPr lang="ru-RU" dirty="0" smtClean="0"/>
              <a:t>,</a:t>
            </a:r>
          </a:p>
          <a:p>
            <a:r>
              <a:rPr lang="ru-RU" dirty="0" smtClean="0"/>
              <a:t>"</a:t>
            </a:r>
            <a:r>
              <a:rPr lang="ru-RU" b="1" dirty="0" err="1" smtClean="0"/>
              <a:t>beforeend</a:t>
            </a:r>
            <a:r>
              <a:rPr lang="ru-RU" dirty="0" smtClean="0"/>
              <a:t>" – вставить </a:t>
            </a:r>
            <a:r>
              <a:rPr lang="ru-RU" dirty="0" err="1" smtClean="0"/>
              <a:t>html</a:t>
            </a:r>
            <a:r>
              <a:rPr lang="ru-RU" dirty="0" smtClean="0"/>
              <a:t> в конец </a:t>
            </a:r>
            <a:r>
              <a:rPr lang="ru-RU" dirty="0" err="1" smtClean="0"/>
              <a:t>elem</a:t>
            </a:r>
            <a:r>
              <a:rPr lang="ru-RU" dirty="0" smtClean="0"/>
              <a:t>,</a:t>
            </a:r>
          </a:p>
          <a:p>
            <a:r>
              <a:rPr lang="ru-RU" dirty="0" smtClean="0"/>
              <a:t>"</a:t>
            </a:r>
            <a:r>
              <a:rPr lang="ru-RU" b="1" dirty="0" err="1" smtClean="0"/>
              <a:t>afterend</a:t>
            </a:r>
            <a:r>
              <a:rPr lang="ru-RU" dirty="0" smtClean="0"/>
              <a:t>" – вставить </a:t>
            </a:r>
            <a:r>
              <a:rPr lang="ru-RU" dirty="0" err="1" smtClean="0"/>
              <a:t>html</a:t>
            </a:r>
            <a:r>
              <a:rPr lang="ru-RU" dirty="0" smtClean="0"/>
              <a:t> непосредственно после </a:t>
            </a:r>
            <a:r>
              <a:rPr lang="ru-RU" dirty="0" err="1" smtClean="0"/>
              <a:t>elem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Второй параметр </a:t>
            </a:r>
            <a:r>
              <a:rPr lang="ru-RU" dirty="0" smtClean="0"/>
              <a:t>– это HTML-строка, которая будет вставлена именно «как HTML».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89"/>
            <a:ext cx="8572560" cy="185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357430"/>
            <a:ext cx="578307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У метода есть два брата:</a:t>
            </a:r>
          </a:p>
          <a:p>
            <a:r>
              <a:rPr lang="ru-RU" dirty="0" err="1" smtClean="0"/>
              <a:t>elem.</a:t>
            </a:r>
            <a:r>
              <a:rPr lang="ru-RU" b="1" dirty="0" err="1" smtClean="0"/>
              <a:t>insertAdjacentText</a:t>
            </a:r>
            <a:r>
              <a:rPr lang="ru-RU" dirty="0" smtClean="0"/>
              <a:t>(</a:t>
            </a:r>
            <a:r>
              <a:rPr lang="ru-RU" dirty="0" err="1" smtClean="0"/>
              <a:t>where</a:t>
            </a:r>
            <a:r>
              <a:rPr lang="ru-RU" dirty="0" smtClean="0"/>
              <a:t>, </a:t>
            </a:r>
            <a:r>
              <a:rPr lang="ru-RU" dirty="0" err="1" smtClean="0"/>
              <a:t>text</a:t>
            </a:r>
            <a:r>
              <a:rPr lang="ru-RU" dirty="0" smtClean="0"/>
              <a:t>) – такой же синтаксис, но строка </a:t>
            </a:r>
            <a:r>
              <a:rPr lang="ru-RU" dirty="0" err="1" smtClean="0"/>
              <a:t>text</a:t>
            </a:r>
            <a:r>
              <a:rPr lang="ru-RU" dirty="0" smtClean="0"/>
              <a:t> вставляется «как текст», вместо HTML,</a:t>
            </a:r>
          </a:p>
          <a:p>
            <a:r>
              <a:rPr lang="ru-RU" dirty="0" err="1" smtClean="0"/>
              <a:t>elem.</a:t>
            </a:r>
            <a:r>
              <a:rPr lang="ru-RU" b="1" dirty="0" err="1" smtClean="0"/>
              <a:t>insertAdjacentElement</a:t>
            </a:r>
            <a:r>
              <a:rPr lang="ru-RU" dirty="0" smtClean="0"/>
              <a:t>(</a:t>
            </a:r>
            <a:r>
              <a:rPr lang="ru-RU" dirty="0" err="1" smtClean="0"/>
              <a:t>where</a:t>
            </a:r>
            <a:r>
              <a:rPr lang="ru-RU" dirty="0" smtClean="0"/>
              <a:t>, </a:t>
            </a:r>
            <a:r>
              <a:rPr lang="ru-RU" dirty="0" err="1" smtClean="0"/>
              <a:t>elem</a:t>
            </a:r>
            <a:r>
              <a:rPr lang="ru-RU" dirty="0" smtClean="0"/>
              <a:t>) – такой же синтаксис, но вставляет элемент </a:t>
            </a:r>
            <a:r>
              <a:rPr lang="ru-RU" dirty="0" err="1" smtClean="0"/>
              <a:t>elem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Они существуют, в основном, чтобы унифицировать синтаксис. На практике часто используется только </a:t>
            </a:r>
            <a:r>
              <a:rPr lang="ru-RU" dirty="0" err="1" smtClean="0"/>
              <a:t>insertAdjacentHTML</a:t>
            </a:r>
            <a:r>
              <a:rPr lang="ru-RU" dirty="0" smtClean="0"/>
              <a:t>. Потому что для элементов и текста у нас есть методы </a:t>
            </a:r>
            <a:r>
              <a:rPr lang="ru-RU" dirty="0" err="1" smtClean="0"/>
              <a:t>append</a:t>
            </a:r>
            <a:r>
              <a:rPr lang="ru-RU" dirty="0" smtClean="0"/>
              <a:t>/</a:t>
            </a:r>
            <a:r>
              <a:rPr lang="ru-RU" dirty="0" err="1" smtClean="0"/>
              <a:t>prepend</a:t>
            </a:r>
            <a:r>
              <a:rPr lang="ru-RU" dirty="0" smtClean="0"/>
              <a:t>/</a:t>
            </a:r>
            <a:r>
              <a:rPr lang="ru-RU" dirty="0" err="1" smtClean="0"/>
              <a:t>before</a:t>
            </a:r>
            <a:r>
              <a:rPr lang="ru-RU" dirty="0" smtClean="0"/>
              <a:t>/</a:t>
            </a:r>
            <a:r>
              <a:rPr lang="ru-RU" dirty="0" err="1" smtClean="0"/>
              <a:t>after</a:t>
            </a:r>
            <a:r>
              <a:rPr lang="ru-RU" dirty="0" smtClean="0"/>
              <a:t> – их быстрее написать, и они могут вставлять как узлы, так и текст.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Удаление узлов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удаления узла </a:t>
            </a:r>
            <a:r>
              <a:rPr lang="ru-RU" dirty="0" smtClean="0"/>
              <a:t>есть</a:t>
            </a:r>
            <a:r>
              <a:rPr lang="en-US" dirty="0" smtClean="0"/>
              <a:t> </a:t>
            </a:r>
            <a:r>
              <a:rPr lang="ru-RU" dirty="0" smtClean="0"/>
              <a:t>методы</a:t>
            </a:r>
            <a:r>
              <a:rPr lang="ru-RU" dirty="0" smtClean="0"/>
              <a:t> </a:t>
            </a:r>
            <a:r>
              <a:rPr lang="ru-RU" b="1" dirty="0" err="1" smtClean="0"/>
              <a:t>node.remove</a:t>
            </a:r>
            <a:r>
              <a:rPr lang="ru-RU" b="1" dirty="0" smtClean="0"/>
              <a:t>()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r>
              <a:rPr lang="ru-RU" dirty="0" smtClean="0"/>
              <a:t>Например, сделаем так, чтобы наше сообщение удалялось через секунду: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85926"/>
            <a:ext cx="9202738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Клонирование узлов: </a:t>
            </a:r>
            <a:r>
              <a:rPr lang="en-US" b="1" dirty="0" err="1" smtClean="0"/>
              <a:t>cloneNode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Вызов </a:t>
            </a:r>
            <a:r>
              <a:rPr lang="ru-RU" b="1" dirty="0" err="1" smtClean="0"/>
              <a:t>elem.cloneNode</a:t>
            </a:r>
            <a:r>
              <a:rPr lang="ru-RU" b="1" dirty="0" smtClean="0"/>
              <a:t>(</a:t>
            </a:r>
            <a:r>
              <a:rPr lang="ru-RU" b="1" dirty="0" err="1" smtClean="0"/>
              <a:t>true</a:t>
            </a:r>
            <a:r>
              <a:rPr lang="ru-RU" b="1" dirty="0" smtClean="0"/>
              <a:t>)</a:t>
            </a:r>
            <a:r>
              <a:rPr lang="ru-RU" dirty="0" smtClean="0"/>
              <a:t> создаёт «глубокий» клон элемента – со всеми атрибутами и дочерними элементами. </a:t>
            </a:r>
            <a:endParaRPr lang="en-US" dirty="0" smtClean="0"/>
          </a:p>
          <a:p>
            <a:r>
              <a:rPr lang="ru-RU" dirty="0" smtClean="0"/>
              <a:t>Если </a:t>
            </a:r>
            <a:r>
              <a:rPr lang="ru-RU" dirty="0" smtClean="0"/>
              <a:t>мы вызовем </a:t>
            </a:r>
            <a:r>
              <a:rPr lang="ru-RU" b="1" dirty="0" err="1" smtClean="0"/>
              <a:t>elem.cloneNode</a:t>
            </a:r>
            <a:r>
              <a:rPr lang="ru-RU" b="1" dirty="0" smtClean="0"/>
              <a:t>(</a:t>
            </a:r>
            <a:r>
              <a:rPr lang="ru-RU" b="1" dirty="0" err="1" smtClean="0"/>
              <a:t>false</a:t>
            </a:r>
            <a:r>
              <a:rPr lang="ru-RU" b="1" dirty="0" smtClean="0"/>
              <a:t>)</a:t>
            </a:r>
            <a:r>
              <a:rPr lang="ru-RU" dirty="0" smtClean="0"/>
              <a:t>, тогда клон будет без дочерних элементов.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83713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5572125"/>
            <a:ext cx="45148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Модификации DOM – это ключ к созданию «живых» страниц.</a:t>
            </a:r>
          </a:p>
          <a:p>
            <a:r>
              <a:rPr lang="ru-RU" dirty="0" smtClean="0"/>
              <a:t>Здесь мы увидим, как создавать новые элементы «на лету» и изменять уже существующие.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https://github.com/schoolteacherMP/lecture_38_JS_Document_Modifying/blob/main/tasks.md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r>
              <a:rPr lang="ru-RU" dirty="0" smtClean="0"/>
              <a:t>Рассмотрим методы на примере – а именно, добавим на страницу сообщение, которое будет выглядеть получше, чем </a:t>
            </a:r>
            <a:r>
              <a:rPr lang="ru-RU" dirty="0" err="1" smtClean="0"/>
              <a:t>alert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152650"/>
            <a:ext cx="7564437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был пример HTML. Теперь давайте создадим такой же </a:t>
            </a:r>
            <a:r>
              <a:rPr lang="ru-RU" dirty="0" err="1" smtClean="0"/>
              <a:t>div</a:t>
            </a:r>
            <a:r>
              <a:rPr lang="ru-RU" dirty="0" smtClean="0"/>
              <a:t>, используя </a:t>
            </a:r>
            <a:r>
              <a:rPr lang="ru-RU" dirty="0" err="1" smtClean="0"/>
              <a:t>JavaScript</a:t>
            </a:r>
            <a:r>
              <a:rPr lang="ru-RU" dirty="0" smtClean="0"/>
              <a:t> (предполагаем, что стили в HTML или во внешнем CSS-файле).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элемента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/>
          <a:lstStyle/>
          <a:p>
            <a:r>
              <a:rPr lang="ru-RU" dirty="0" smtClean="0"/>
              <a:t>DOM-узел </a:t>
            </a:r>
            <a:r>
              <a:rPr lang="ru-RU" dirty="0" smtClean="0"/>
              <a:t>можно создать двумя методами:</a:t>
            </a:r>
          </a:p>
          <a:p>
            <a:r>
              <a:rPr lang="ru-RU" b="1" dirty="0" err="1" smtClean="0"/>
              <a:t>document.createElement</a:t>
            </a:r>
            <a:r>
              <a:rPr lang="ru-RU" b="1" dirty="0" smtClean="0"/>
              <a:t>(</a:t>
            </a:r>
            <a:r>
              <a:rPr lang="ru-RU" b="1" dirty="0" err="1" smtClean="0"/>
              <a:t>tag</a:t>
            </a:r>
            <a:r>
              <a:rPr lang="ru-RU" b="1" dirty="0" smtClean="0"/>
              <a:t>)</a:t>
            </a:r>
          </a:p>
          <a:p>
            <a:pPr>
              <a:buNone/>
            </a:pPr>
            <a:r>
              <a:rPr lang="ru-RU" dirty="0" smtClean="0"/>
              <a:t>Создаёт </a:t>
            </a:r>
            <a:r>
              <a:rPr lang="ru-RU" dirty="0" smtClean="0"/>
              <a:t>новый </a:t>
            </a:r>
            <a:r>
              <a:rPr lang="ru-RU" i="1" dirty="0" smtClean="0"/>
              <a:t>элемент</a:t>
            </a:r>
            <a:r>
              <a:rPr lang="ru-RU" dirty="0" smtClean="0"/>
              <a:t> с заданным тегом</a:t>
            </a:r>
            <a:r>
              <a:rPr lang="ru-RU" dirty="0" smtClean="0"/>
              <a:t>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r>
              <a:rPr lang="ru-RU" b="1" dirty="0" err="1" smtClean="0"/>
              <a:t>document.createTextNode</a:t>
            </a:r>
            <a:r>
              <a:rPr lang="ru-RU" b="1" dirty="0" smtClean="0"/>
              <a:t>(</a:t>
            </a:r>
            <a:r>
              <a:rPr lang="ru-RU" b="1" dirty="0" err="1" smtClean="0"/>
              <a:t>text</a:t>
            </a:r>
            <a:r>
              <a:rPr lang="ru-RU" b="1" dirty="0" smtClean="0"/>
              <a:t>)</a:t>
            </a:r>
          </a:p>
          <a:p>
            <a:pPr>
              <a:buNone/>
            </a:pPr>
            <a:r>
              <a:rPr lang="ru-RU" dirty="0" smtClean="0"/>
              <a:t>Создаёт </a:t>
            </a:r>
            <a:r>
              <a:rPr lang="ru-RU" dirty="0" smtClean="0"/>
              <a:t>новый </a:t>
            </a:r>
            <a:r>
              <a:rPr lang="ru-RU" i="1" dirty="0" smtClean="0"/>
              <a:t>текстовый узел</a:t>
            </a:r>
            <a:r>
              <a:rPr lang="ru-RU" dirty="0" smtClean="0"/>
              <a:t> с заданным текстом: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357561"/>
            <a:ext cx="7143800" cy="75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6000768"/>
            <a:ext cx="7643866" cy="63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сообщения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нашем случае сообщение – это </a:t>
            </a:r>
            <a:r>
              <a:rPr lang="ru-RU" dirty="0" err="1" smtClean="0"/>
              <a:t>div</a:t>
            </a:r>
            <a:r>
              <a:rPr lang="ru-RU" dirty="0" smtClean="0"/>
              <a:t> с классом </a:t>
            </a:r>
            <a:r>
              <a:rPr lang="ru-RU" dirty="0" err="1" smtClean="0"/>
              <a:t>alert</a:t>
            </a:r>
            <a:r>
              <a:rPr lang="ru-RU" dirty="0" smtClean="0"/>
              <a:t> и HTML в нём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Мы создали элемент, но пока он только в переменной. Мы не можем видеть его на странице, поскольку он не является частью документа.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786058"/>
            <a:ext cx="875506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вставки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наш </a:t>
            </a:r>
            <a:r>
              <a:rPr lang="ru-RU" dirty="0" err="1" smtClean="0"/>
              <a:t>div</a:t>
            </a:r>
            <a:r>
              <a:rPr lang="ru-RU" dirty="0" smtClean="0"/>
              <a:t> появился, нам нужно вставить его где-нибудь в </a:t>
            </a:r>
            <a:r>
              <a:rPr lang="ru-RU" dirty="0" err="1" smtClean="0"/>
              <a:t>document</a:t>
            </a:r>
            <a:r>
              <a:rPr lang="ru-RU" dirty="0" smtClean="0"/>
              <a:t>. Например, в </a:t>
            </a:r>
            <a:r>
              <a:rPr lang="ru-RU" dirty="0" err="1" smtClean="0"/>
              <a:t>document.body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этого есть метод </a:t>
            </a:r>
            <a:r>
              <a:rPr lang="ru-RU" b="1" dirty="0" err="1" smtClean="0"/>
              <a:t>append</a:t>
            </a:r>
            <a:r>
              <a:rPr lang="ru-RU" dirty="0" smtClean="0"/>
              <a:t>, в нашем случае: </a:t>
            </a:r>
            <a:r>
              <a:rPr lang="ru-RU" b="1" dirty="0" err="1" smtClean="0"/>
              <a:t>document.body.append</a:t>
            </a:r>
            <a:r>
              <a:rPr lang="ru-RU" b="1" dirty="0" smtClean="0"/>
              <a:t>(</a:t>
            </a:r>
            <a:r>
              <a:rPr lang="ru-RU" b="1" dirty="0" err="1" smtClean="0"/>
              <a:t>div</a:t>
            </a:r>
            <a:r>
              <a:rPr lang="ru-RU" b="1" dirty="0" smtClean="0"/>
              <a:t>)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25" y="1160463"/>
            <a:ext cx="9021763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7223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Вот методы для различных вариантов вставки:</a:t>
            </a:r>
          </a:p>
          <a:p>
            <a:r>
              <a:rPr lang="en-US" b="1" dirty="0" err="1" smtClean="0"/>
              <a:t>node.append</a:t>
            </a:r>
            <a:r>
              <a:rPr lang="en-US" dirty="0" smtClean="0"/>
              <a:t>(...nodes or strings) – </a:t>
            </a:r>
            <a:r>
              <a:rPr lang="ru-RU" dirty="0" smtClean="0"/>
              <a:t>добавляет узлы или строки в конец </a:t>
            </a:r>
            <a:r>
              <a:rPr lang="en-US" dirty="0" smtClean="0"/>
              <a:t>node,</a:t>
            </a:r>
          </a:p>
          <a:p>
            <a:r>
              <a:rPr lang="en-US" b="1" dirty="0" err="1" smtClean="0"/>
              <a:t>node.prepend</a:t>
            </a:r>
            <a:r>
              <a:rPr lang="en-US" dirty="0" smtClean="0"/>
              <a:t>(...nodes or strings) – </a:t>
            </a:r>
            <a:r>
              <a:rPr lang="ru-RU" dirty="0" smtClean="0"/>
              <a:t>вставляет узлы или строки в начало </a:t>
            </a:r>
            <a:r>
              <a:rPr lang="en-US" dirty="0" smtClean="0"/>
              <a:t>node,</a:t>
            </a:r>
          </a:p>
          <a:p>
            <a:r>
              <a:rPr lang="en-US" b="1" dirty="0" err="1" smtClean="0"/>
              <a:t>node.before</a:t>
            </a:r>
            <a:r>
              <a:rPr lang="en-US" dirty="0" smtClean="0"/>
              <a:t>(...nodes or strings) –- </a:t>
            </a:r>
            <a:r>
              <a:rPr lang="ru-RU" dirty="0" smtClean="0"/>
              <a:t>вставляет узлы или строки до </a:t>
            </a:r>
            <a:r>
              <a:rPr lang="en-US" dirty="0" smtClean="0"/>
              <a:t>node,</a:t>
            </a:r>
          </a:p>
          <a:p>
            <a:r>
              <a:rPr lang="en-US" b="1" dirty="0" err="1" smtClean="0"/>
              <a:t>node.after</a:t>
            </a:r>
            <a:r>
              <a:rPr lang="en-US" dirty="0" smtClean="0"/>
              <a:t>(...nodes or strings) –- </a:t>
            </a:r>
            <a:r>
              <a:rPr lang="ru-RU" dirty="0" smtClean="0"/>
              <a:t>вставляет узлы или строки после </a:t>
            </a:r>
            <a:r>
              <a:rPr lang="en-US" dirty="0" smtClean="0"/>
              <a:t>node,</a:t>
            </a:r>
          </a:p>
          <a:p>
            <a:r>
              <a:rPr lang="en-US" b="1" dirty="0" err="1" smtClean="0"/>
              <a:t>node.replaceWith</a:t>
            </a:r>
            <a:r>
              <a:rPr lang="en-US" dirty="0" smtClean="0"/>
              <a:t>(...nodes or strings) –- </a:t>
            </a:r>
            <a:r>
              <a:rPr lang="ru-RU" dirty="0" smtClean="0"/>
              <a:t>заменяет </a:t>
            </a:r>
            <a:r>
              <a:rPr lang="en-US" dirty="0" smtClean="0"/>
              <a:t>node </a:t>
            </a:r>
            <a:r>
              <a:rPr lang="ru-RU" dirty="0" smtClean="0"/>
              <a:t>заданными узлами или строками.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3635</TotalTime>
  <Words>191</Words>
  <Application>Microsoft Office PowerPoint</Application>
  <PresentationFormat>Экран (4:3)</PresentationFormat>
  <Paragraphs>52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Основы JS</vt:lpstr>
      <vt:lpstr>Слайд 2</vt:lpstr>
      <vt:lpstr>Слайд 3</vt:lpstr>
      <vt:lpstr>Слайд 4</vt:lpstr>
      <vt:lpstr>Создание элемента</vt:lpstr>
      <vt:lpstr>Создание сообщения</vt:lpstr>
      <vt:lpstr>Методы вставки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Удаление узлов</vt:lpstr>
      <vt:lpstr>Слайд 17</vt:lpstr>
      <vt:lpstr>Клонирование узлов: cloneNode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203</cp:revision>
  <dcterms:created xsi:type="dcterms:W3CDTF">2022-09-13T09:58:51Z</dcterms:created>
  <dcterms:modified xsi:type="dcterms:W3CDTF">2023-02-06T12:18:25Z</dcterms:modified>
</cp:coreProperties>
</file>