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ru-RU" b="1" dirty="0" smtClean="0">
                <a:solidFill>
                  <a:schemeClr val="tx1"/>
                </a:solidFill>
              </a:rPr>
              <a:t>39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dirty="0" smtClean="0"/>
              <a:t>Document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Стили и классы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свойства из нескольких слов используется </a:t>
            </a:r>
            <a:r>
              <a:rPr lang="ru-RU" dirty="0" err="1" smtClean="0"/>
              <a:t>camelCase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928934"/>
            <a:ext cx="8715436" cy="156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Сброс </a:t>
            </a:r>
            <a:r>
              <a:rPr lang="ru-RU" b="1" dirty="0" smtClean="0"/>
              <a:t>стилей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r>
              <a:rPr lang="ru-RU" dirty="0" smtClean="0"/>
              <a:t>Иногда </a:t>
            </a:r>
            <a:r>
              <a:rPr lang="ru-RU" dirty="0" smtClean="0"/>
              <a:t>нам нужно добавить свойство стиля, а потом, позже, убрать его.</a:t>
            </a:r>
          </a:p>
          <a:p>
            <a:r>
              <a:rPr lang="ru-RU" dirty="0" smtClean="0"/>
              <a:t>Например, чтобы скрыть элемент, мы можем задать </a:t>
            </a:r>
            <a:r>
              <a:rPr lang="ru-RU" b="1" dirty="0" err="1" smtClean="0"/>
              <a:t>elem.style.display</a:t>
            </a:r>
            <a:r>
              <a:rPr lang="ru-RU" b="1" dirty="0" smtClean="0"/>
              <a:t> = "</a:t>
            </a:r>
            <a:r>
              <a:rPr lang="ru-RU" b="1" dirty="0" err="1" smtClean="0"/>
              <a:t>none</a:t>
            </a:r>
            <a:r>
              <a:rPr lang="ru-RU" b="1" dirty="0" smtClean="0"/>
              <a:t>".</a:t>
            </a:r>
          </a:p>
          <a:p>
            <a:r>
              <a:rPr lang="ru-RU" dirty="0" smtClean="0"/>
              <a:t>Затем мы можем удалить свойство </a:t>
            </a:r>
            <a:r>
              <a:rPr lang="ru-RU" dirty="0" err="1" smtClean="0"/>
              <a:t>style.display</a:t>
            </a:r>
            <a:r>
              <a:rPr lang="ru-RU" dirty="0" smtClean="0"/>
              <a:t>, чтобы вернуться к первоначальному состоянию. </a:t>
            </a:r>
            <a:endParaRPr lang="ru-RU" dirty="0" smtClean="0"/>
          </a:p>
          <a:p>
            <a:r>
              <a:rPr lang="ru-RU" dirty="0" smtClean="0"/>
              <a:t>Вместо</a:t>
            </a:r>
            <a:r>
              <a:rPr lang="ru-RU" dirty="0" smtClean="0"/>
              <a:t> </a:t>
            </a:r>
            <a:r>
              <a:rPr lang="ru-RU" dirty="0" err="1" smtClean="0"/>
              <a:t>delete</a:t>
            </a:r>
            <a:r>
              <a:rPr lang="ru-RU" dirty="0" smtClean="0"/>
              <a:t> </a:t>
            </a:r>
            <a:r>
              <a:rPr lang="ru-RU" dirty="0" err="1" smtClean="0"/>
              <a:t>elem.style.display</a:t>
            </a:r>
            <a:r>
              <a:rPr lang="ru-RU" dirty="0" smtClean="0"/>
              <a:t> мы должны присвоить ему пустую строку: </a:t>
            </a:r>
            <a:endParaRPr lang="ru-RU" dirty="0" smtClean="0"/>
          </a:p>
          <a:p>
            <a:pPr>
              <a:buNone/>
            </a:pPr>
            <a:r>
              <a:rPr lang="ru-RU" b="1" dirty="0" err="1" smtClean="0"/>
              <a:t>elem.style.display</a:t>
            </a:r>
            <a:r>
              <a:rPr lang="ru-RU" b="1" dirty="0" smtClean="0"/>
              <a:t> </a:t>
            </a:r>
            <a:r>
              <a:rPr lang="ru-RU" b="1" dirty="0" smtClean="0"/>
              <a:t>= "".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Если мы установим в </a:t>
            </a:r>
            <a:r>
              <a:rPr lang="ru-RU" dirty="0" err="1" smtClean="0"/>
              <a:t>style.display</a:t>
            </a:r>
            <a:r>
              <a:rPr lang="ru-RU" dirty="0" smtClean="0"/>
              <a:t> пустую строку, то браузер применит CSS-классы и встроенные стили, как если бы такого свойства </a:t>
            </a:r>
            <a:r>
              <a:rPr lang="ru-RU" dirty="0" err="1" smtClean="0"/>
              <a:t>style.display</a:t>
            </a:r>
            <a:r>
              <a:rPr lang="ru-RU" dirty="0" smtClean="0"/>
              <a:t> вообще не было.</a:t>
            </a:r>
            <a:endParaRPr lang="en-US" dirty="0" smtClean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87360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Полная перезапись </a:t>
            </a:r>
            <a:r>
              <a:rPr lang="en-US" b="1" dirty="0" err="1" smtClean="0"/>
              <a:t>style.cssText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Обычно мы используем </a:t>
            </a:r>
            <a:r>
              <a:rPr lang="ru-RU" dirty="0" err="1" smtClean="0"/>
              <a:t>style</a:t>
            </a:r>
            <a:r>
              <a:rPr lang="ru-RU" dirty="0" smtClean="0"/>
              <a:t>.* для присвоения индивидуальных свойств стиля. Нельзя установить список стилей как, например, </a:t>
            </a:r>
            <a:r>
              <a:rPr lang="ru-RU" dirty="0" err="1" smtClean="0"/>
              <a:t>div.style=</a:t>
            </a:r>
            <a:r>
              <a:rPr lang="ru-RU" dirty="0" smtClean="0"/>
              <a:t>"</a:t>
            </a:r>
            <a:r>
              <a:rPr lang="ru-RU" dirty="0" err="1" smtClean="0"/>
              <a:t>color</a:t>
            </a:r>
            <a:r>
              <a:rPr lang="ru-RU" dirty="0" smtClean="0"/>
              <a:t>: </a:t>
            </a:r>
            <a:r>
              <a:rPr lang="ru-RU" dirty="0" err="1" smtClean="0"/>
              <a:t>red</a:t>
            </a:r>
            <a:r>
              <a:rPr lang="ru-RU" dirty="0" smtClean="0"/>
              <a:t>; </a:t>
            </a:r>
            <a:r>
              <a:rPr lang="ru-RU" dirty="0" err="1" smtClean="0"/>
              <a:t>width</a:t>
            </a:r>
            <a:r>
              <a:rPr lang="ru-RU" dirty="0" smtClean="0"/>
              <a:t>: 100px", потому что </a:t>
            </a:r>
            <a:r>
              <a:rPr lang="ru-RU" dirty="0" err="1" smtClean="0"/>
              <a:t>div.style</a:t>
            </a:r>
            <a:r>
              <a:rPr lang="ru-RU" dirty="0" smtClean="0"/>
              <a:t> – это объект, и он доступен только для чтения.</a:t>
            </a:r>
          </a:p>
          <a:p>
            <a:r>
              <a:rPr lang="ru-RU" dirty="0" smtClean="0"/>
              <a:t>Для задания нескольких стилей в одной строке используется специальное свойство </a:t>
            </a:r>
            <a:r>
              <a:rPr lang="ru-RU" b="1" dirty="0" err="1" smtClean="0"/>
              <a:t>style.cssText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643998" cy="565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 свойство редко используется, потому что такое присваивание удаляет все существующие стили: оно не добавляет, а заменяет их.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Можно </a:t>
            </a:r>
            <a:r>
              <a:rPr lang="ru-RU" dirty="0" smtClean="0"/>
              <a:t>ненароком удалить что-то нужное.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Но </a:t>
            </a:r>
            <a:r>
              <a:rPr lang="ru-RU" dirty="0" smtClean="0"/>
              <a:t>его можно использовать, к примеру, для новых элементов, когда мы точно знаем, что не удалим существующий стиль.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Вычисленные стили: </a:t>
            </a:r>
            <a:r>
              <a:rPr lang="en-US" b="1" dirty="0" err="1" smtClean="0"/>
              <a:t>getComputedStyle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Итак</a:t>
            </a:r>
            <a:r>
              <a:rPr lang="ru-RU" dirty="0" smtClean="0"/>
              <a:t>, изменить стиль очень просто. Но как его </a:t>
            </a:r>
            <a:r>
              <a:rPr lang="ru-RU" i="1" dirty="0" smtClean="0"/>
              <a:t>прочитать</a:t>
            </a:r>
            <a:r>
              <a:rPr lang="ru-RU" dirty="0" smtClean="0"/>
              <a:t>?</a:t>
            </a:r>
          </a:p>
          <a:p>
            <a:r>
              <a:rPr lang="ru-RU" dirty="0" smtClean="0"/>
              <a:t>Например, мы хотим знать размер, отступы, цвет элемента. Как это сделать?</a:t>
            </a:r>
          </a:p>
          <a:p>
            <a:r>
              <a:rPr lang="ru-RU" b="1" dirty="0" smtClean="0"/>
              <a:t>Свойство </a:t>
            </a:r>
            <a:r>
              <a:rPr lang="ru-RU" b="1" dirty="0" err="1" smtClean="0"/>
              <a:t>style</a:t>
            </a:r>
            <a:r>
              <a:rPr lang="ru-RU" b="1" dirty="0" smtClean="0"/>
              <a:t> оперирует только значением атрибута "</a:t>
            </a:r>
            <a:r>
              <a:rPr lang="ru-RU" b="1" dirty="0" err="1" smtClean="0"/>
              <a:t>style</a:t>
            </a:r>
            <a:r>
              <a:rPr lang="ru-RU" b="1" dirty="0" smtClean="0"/>
              <a:t>", без учёта CSS-каскада.</a:t>
            </a:r>
            <a:endParaRPr lang="ru-RU" dirty="0" smtClean="0"/>
          </a:p>
          <a:p>
            <a:r>
              <a:rPr lang="ru-RU" dirty="0" smtClean="0"/>
              <a:t>Поэтому, используя </a:t>
            </a:r>
            <a:r>
              <a:rPr lang="ru-RU" dirty="0" err="1" smtClean="0"/>
              <a:t>elem.style</a:t>
            </a:r>
            <a:r>
              <a:rPr lang="ru-RU" dirty="0" smtClean="0"/>
              <a:t>, мы не можем прочитать ничего, что приходит из классов CSS.</a:t>
            </a:r>
          </a:p>
          <a:p>
            <a:r>
              <a:rPr lang="ru-RU" dirty="0" smtClean="0"/>
              <a:t>Например, здесь </a:t>
            </a:r>
            <a:r>
              <a:rPr lang="ru-RU" dirty="0" err="1" smtClean="0"/>
              <a:t>style</a:t>
            </a:r>
            <a:r>
              <a:rPr lang="ru-RU" dirty="0" smtClean="0"/>
              <a:t> не может видеть отступы: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…Но что, если нам нужно, скажем, увеличить отступ на 20px? Для начала нужно его текущее значение получить.</a:t>
            </a:r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891501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8579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этого </a:t>
            </a:r>
            <a:r>
              <a:rPr lang="ru-RU" dirty="0" smtClean="0"/>
              <a:t>есть метод: </a:t>
            </a:r>
            <a:r>
              <a:rPr lang="ru-RU" b="1" dirty="0" err="1" smtClean="0"/>
              <a:t>getComputedStyle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</a:t>
            </a:r>
            <a:r>
              <a:rPr lang="ru-RU" b="1" dirty="0" err="1" smtClean="0"/>
              <a:t>lement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Элемент</a:t>
            </a:r>
            <a:r>
              <a:rPr lang="ru-RU" dirty="0" smtClean="0"/>
              <a:t>, значения для которого нужно </a:t>
            </a:r>
            <a:r>
              <a:rPr lang="ru-RU" dirty="0" smtClean="0"/>
              <a:t>получить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P</a:t>
            </a:r>
            <a:r>
              <a:rPr lang="ru-RU" b="1" dirty="0" err="1" smtClean="0"/>
              <a:t>seudo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Указывается</a:t>
            </a:r>
            <a:r>
              <a:rPr lang="ru-RU" dirty="0" smtClean="0"/>
              <a:t>, если нужен стиль </a:t>
            </a:r>
            <a:r>
              <a:rPr lang="ru-RU" dirty="0" err="1" smtClean="0"/>
              <a:t>псевдоэлемента</a:t>
            </a:r>
            <a:r>
              <a:rPr lang="ru-RU" dirty="0" smtClean="0"/>
              <a:t>, например ::</a:t>
            </a:r>
            <a:r>
              <a:rPr lang="ru-RU" dirty="0" err="1" smtClean="0"/>
              <a:t>before</a:t>
            </a:r>
            <a:r>
              <a:rPr lang="ru-RU" dirty="0" smtClean="0"/>
              <a:t>. Пустая строка или отсутствие аргумента означают сам элемент.</a:t>
            </a:r>
            <a:endParaRPr lang="ru-RU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428736"/>
            <a:ext cx="6500858" cy="8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52"/>
            <a:ext cx="8229600" cy="4525963"/>
          </a:xfrm>
        </p:spPr>
        <p:txBody>
          <a:bodyPr/>
          <a:lstStyle/>
          <a:p>
            <a:r>
              <a:rPr lang="ru-RU" dirty="0" smtClean="0"/>
              <a:t>Результат вызова – объект со стилями, похожий на </a:t>
            </a:r>
            <a:r>
              <a:rPr lang="ru-RU" dirty="0" err="1" smtClean="0"/>
              <a:t>elem.style</a:t>
            </a:r>
            <a:r>
              <a:rPr lang="ru-RU" dirty="0" smtClean="0"/>
              <a:t>, но с учётом всех CSS-классов.</a:t>
            </a:r>
            <a:endParaRPr lang="ru-RU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49761"/>
            <a:ext cx="8072494" cy="510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>
            <a:normAutofit/>
          </a:bodyPr>
          <a:lstStyle/>
          <a:p>
            <a:r>
              <a:rPr lang="ru-RU" dirty="0" smtClean="0"/>
              <a:t>Как правило, существует два способа задания стилей для элемента:</a:t>
            </a:r>
          </a:p>
          <a:p>
            <a:r>
              <a:rPr lang="ru-RU" dirty="0" smtClean="0"/>
              <a:t>Создать класс в CSS и использовать его: 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&lt;</a:t>
            </a:r>
            <a:r>
              <a:rPr lang="ru-RU" dirty="0" err="1" smtClean="0"/>
              <a:t>div</a:t>
            </a:r>
            <a:r>
              <a:rPr lang="ru-RU" dirty="0" smtClean="0"/>
              <a:t> </a:t>
            </a:r>
            <a:r>
              <a:rPr lang="ru-RU" dirty="0" err="1" smtClean="0"/>
              <a:t>class=</a:t>
            </a:r>
            <a:r>
              <a:rPr lang="ru-RU" dirty="0" smtClean="0"/>
              <a:t>"..."&gt;</a:t>
            </a:r>
          </a:p>
          <a:p>
            <a:r>
              <a:rPr lang="ru-RU" dirty="0" smtClean="0"/>
              <a:t>Писать стили непосредственно в атрибуте </a:t>
            </a:r>
            <a:r>
              <a:rPr lang="ru-RU" dirty="0" err="1" smtClean="0"/>
              <a:t>style</a:t>
            </a:r>
            <a:r>
              <a:rPr lang="ru-RU" dirty="0" smtClean="0"/>
              <a:t>: 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&lt;</a:t>
            </a:r>
            <a:r>
              <a:rPr lang="ru-RU" dirty="0" err="1" smtClean="0"/>
              <a:t>div</a:t>
            </a:r>
            <a:r>
              <a:rPr lang="ru-RU" dirty="0" smtClean="0"/>
              <a:t> </a:t>
            </a:r>
            <a:r>
              <a:rPr lang="ru-RU" dirty="0" err="1" smtClean="0"/>
              <a:t>style=</a:t>
            </a:r>
            <a:r>
              <a:rPr lang="ru-RU" dirty="0" smtClean="0"/>
              <a:t>"..."&gt;.</a:t>
            </a:r>
          </a:p>
          <a:p>
            <a:r>
              <a:rPr lang="ru-RU" dirty="0" err="1" smtClean="0"/>
              <a:t>JavaScript</a:t>
            </a:r>
            <a:r>
              <a:rPr lang="ru-RU" dirty="0" smtClean="0"/>
              <a:t> может менять и классы, и свойство </a:t>
            </a:r>
            <a:r>
              <a:rPr lang="ru-RU" dirty="0" err="1" smtClean="0"/>
              <a:t>style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getComputedStyle</a:t>
            </a:r>
            <a:r>
              <a:rPr lang="ru-RU" b="1" dirty="0" smtClean="0"/>
              <a:t>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требует </a:t>
            </a:r>
            <a:r>
              <a:rPr lang="ru-RU" b="1" dirty="0" smtClean="0"/>
              <a:t>полное свойство!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Для правильного получения значения нужно указать точное свойство. Например: </a:t>
            </a:r>
            <a:r>
              <a:rPr lang="ru-RU" dirty="0" err="1" smtClean="0"/>
              <a:t>paddingLeft</a:t>
            </a:r>
            <a:r>
              <a:rPr lang="ru-RU" dirty="0" smtClean="0"/>
              <a:t>, </a:t>
            </a:r>
            <a:r>
              <a:rPr lang="ru-RU" dirty="0" err="1" smtClean="0"/>
              <a:t>marginTop</a:t>
            </a:r>
            <a:r>
              <a:rPr lang="ru-RU" dirty="0" smtClean="0"/>
              <a:t>,  </a:t>
            </a:r>
            <a:r>
              <a:rPr lang="ru-RU" dirty="0" err="1" smtClean="0"/>
              <a:t>borderTopWidth</a:t>
            </a:r>
            <a:r>
              <a:rPr lang="ru-RU" dirty="0" smtClean="0"/>
              <a:t>. </a:t>
            </a:r>
          </a:p>
          <a:p>
            <a:pPr lvl="0"/>
            <a:r>
              <a:rPr lang="ru-RU" dirty="0" smtClean="0"/>
              <a:t>При обращении </a:t>
            </a:r>
            <a:r>
              <a:rPr lang="ru-RU" dirty="0" smtClean="0"/>
              <a:t>к</a:t>
            </a:r>
            <a:r>
              <a:rPr lang="en-US" dirty="0" smtClean="0"/>
              <a:t> </a:t>
            </a:r>
            <a:r>
              <a:rPr lang="ru-RU" dirty="0" smtClean="0"/>
              <a:t>сокращённому: </a:t>
            </a:r>
            <a:endParaRPr lang="en-US" dirty="0" smtClean="0"/>
          </a:p>
          <a:p>
            <a:pPr lvl="0">
              <a:buNone/>
            </a:pPr>
            <a:r>
              <a:rPr lang="ru-RU" dirty="0" err="1" smtClean="0"/>
              <a:t>padding</a:t>
            </a:r>
            <a:r>
              <a:rPr lang="ru-RU" dirty="0" smtClean="0"/>
              <a:t>, </a:t>
            </a:r>
            <a:r>
              <a:rPr lang="ru-RU" dirty="0" err="1" smtClean="0"/>
              <a:t>margin</a:t>
            </a:r>
            <a:r>
              <a:rPr lang="ru-RU" dirty="0" smtClean="0"/>
              <a:t>, </a:t>
            </a:r>
            <a:r>
              <a:rPr lang="ru-RU" dirty="0" err="1" smtClean="0"/>
              <a:t>border</a:t>
            </a:r>
            <a:r>
              <a:rPr lang="ru-RU" dirty="0" smtClean="0"/>
              <a:t> – правильный результат не гарантируется.</a:t>
            </a:r>
          </a:p>
          <a:p>
            <a:pPr lvl="0"/>
            <a:r>
              <a:rPr lang="ru-RU" dirty="0" smtClean="0"/>
              <a:t>Например</a:t>
            </a:r>
            <a:r>
              <a:rPr lang="ru-RU" dirty="0" smtClean="0"/>
              <a:t>, если </a:t>
            </a:r>
            <a:r>
              <a:rPr lang="ru-RU" dirty="0" smtClean="0"/>
              <a:t>есть</a:t>
            </a:r>
            <a:r>
              <a:rPr lang="en-US" dirty="0" smtClean="0"/>
              <a:t> </a:t>
            </a:r>
            <a:r>
              <a:rPr lang="ru-RU" dirty="0" smtClean="0"/>
              <a:t>свойства</a:t>
            </a:r>
            <a:r>
              <a:rPr lang="ru-RU" dirty="0" smtClean="0"/>
              <a:t> </a:t>
            </a:r>
            <a:endParaRPr lang="en-US" dirty="0" smtClean="0"/>
          </a:p>
          <a:p>
            <a:pPr lvl="0">
              <a:buNone/>
            </a:pPr>
            <a:r>
              <a:rPr lang="ru-RU" dirty="0" err="1" smtClean="0"/>
              <a:t>paddingLeft</a:t>
            </a:r>
            <a:r>
              <a:rPr lang="ru-RU" dirty="0" smtClean="0"/>
              <a:t>/</a:t>
            </a:r>
            <a:r>
              <a:rPr lang="ru-RU" dirty="0" err="1" smtClean="0"/>
              <a:t>paddingTop</a:t>
            </a:r>
            <a:r>
              <a:rPr lang="ru-RU" dirty="0" smtClean="0"/>
              <a:t>, </a:t>
            </a:r>
            <a:r>
              <a:rPr lang="ru-RU" dirty="0" smtClean="0"/>
              <a:t>то </a:t>
            </a:r>
            <a:r>
              <a:rPr lang="ru-RU" dirty="0" smtClean="0"/>
              <a:t>что мы получим  вызывая </a:t>
            </a:r>
            <a:r>
              <a:rPr lang="ru-RU" dirty="0" err="1" smtClean="0"/>
              <a:t>getComputedStyle</a:t>
            </a:r>
            <a:r>
              <a:rPr lang="ru-RU" dirty="0" smtClean="0"/>
              <a:t>(</a:t>
            </a:r>
            <a:r>
              <a:rPr lang="ru-RU" dirty="0" err="1" smtClean="0"/>
              <a:t>elem</a:t>
            </a:r>
            <a:r>
              <a:rPr lang="ru-RU" dirty="0" smtClean="0"/>
              <a:t>).</a:t>
            </a:r>
            <a:r>
              <a:rPr lang="ru-RU" dirty="0" err="1" smtClean="0"/>
              <a:t>padding</a:t>
            </a:r>
            <a:r>
              <a:rPr lang="ru-RU" dirty="0" smtClean="0"/>
              <a:t>? Ничего, или, может быть, «сгенерированное» значение из известных внутренних отступов? Стандарта для этого нет.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https://github.com/schoolteacherMP/lecture_39_JS_Document_Styles_and_Classes/blob/main/tasks.md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– всегда предпочтительный вариант по сравнению со </a:t>
            </a:r>
            <a:r>
              <a:rPr lang="ru-RU" dirty="0" err="1" smtClean="0"/>
              <a:t>style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Мы </a:t>
            </a:r>
            <a:r>
              <a:rPr lang="ru-RU" dirty="0" smtClean="0"/>
              <a:t>должны манипулировать свойством </a:t>
            </a:r>
            <a:r>
              <a:rPr lang="ru-RU" dirty="0" err="1" smtClean="0"/>
              <a:t>style</a:t>
            </a:r>
            <a:r>
              <a:rPr lang="ru-RU" dirty="0" smtClean="0"/>
              <a:t> только в том случае, если классы «не могут справиться».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className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classList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Изменение класса является одним из наиболее часто используемых действий в </a:t>
            </a:r>
            <a:r>
              <a:rPr lang="ru-RU" dirty="0" err="1" smtClean="0"/>
              <a:t>скриптах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 smtClean="0"/>
              <a:t>классов было введено схожее свойство "</a:t>
            </a:r>
            <a:r>
              <a:rPr lang="ru-RU" dirty="0" err="1" smtClean="0"/>
              <a:t>className</a:t>
            </a:r>
            <a:r>
              <a:rPr lang="ru-RU" dirty="0" smtClean="0"/>
              <a:t>": 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elem.className</a:t>
            </a:r>
            <a:r>
              <a:rPr lang="ru-RU" dirty="0" smtClean="0"/>
              <a:t> соответствует атрибуту "</a:t>
            </a:r>
            <a:r>
              <a:rPr lang="ru-RU" dirty="0" err="1" smtClean="0"/>
              <a:t>class</a:t>
            </a:r>
            <a:r>
              <a:rPr lang="ru-RU" dirty="0" smtClean="0"/>
              <a:t>".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мы присваиваем что-то </a:t>
            </a:r>
            <a:r>
              <a:rPr lang="ru-RU" dirty="0" err="1" smtClean="0"/>
              <a:t>elem.className</a:t>
            </a:r>
            <a:r>
              <a:rPr lang="ru-RU" dirty="0" smtClean="0"/>
              <a:t>, то это заменяет всю строку с классами. </a:t>
            </a:r>
            <a:endParaRPr lang="ru-RU" dirty="0" smtClean="0"/>
          </a:p>
          <a:p>
            <a:r>
              <a:rPr lang="ru-RU" dirty="0" smtClean="0"/>
              <a:t>Иногда </a:t>
            </a:r>
            <a:r>
              <a:rPr lang="ru-RU" dirty="0" smtClean="0"/>
              <a:t>это то, что нам нужно, но часто мы хотим добавить/удалить один класс.</a:t>
            </a:r>
          </a:p>
          <a:p>
            <a:r>
              <a:rPr lang="ru-RU" dirty="0" smtClean="0"/>
              <a:t>Для этого есть другое свойство: </a:t>
            </a:r>
            <a:r>
              <a:rPr lang="ru-RU" dirty="0" err="1" smtClean="0"/>
              <a:t>elem.classList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14290"/>
            <a:ext cx="7786742" cy="212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b="1" dirty="0" err="1" smtClean="0"/>
              <a:t>elem.classList</a:t>
            </a:r>
            <a:r>
              <a:rPr lang="ru-RU" dirty="0" smtClean="0"/>
              <a:t> – это специальный объект с методами для добавления/удаления одного класса.</a:t>
            </a:r>
            <a:endParaRPr lang="ru-RU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955" y="2260600"/>
            <a:ext cx="9077115" cy="324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Методы </a:t>
            </a:r>
            <a:r>
              <a:rPr lang="en-US" b="1" dirty="0" err="1" smtClean="0"/>
              <a:t>classList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elem.</a:t>
            </a:r>
            <a:r>
              <a:rPr lang="en-US" b="1" dirty="0" err="1" smtClean="0"/>
              <a:t>classList.add</a:t>
            </a:r>
            <a:r>
              <a:rPr lang="en-US" b="1" dirty="0" smtClean="0"/>
              <a:t>/remove</a:t>
            </a:r>
            <a:r>
              <a:rPr lang="en-US" dirty="0" smtClean="0"/>
              <a:t>("class") – </a:t>
            </a:r>
            <a:r>
              <a:rPr lang="ru-RU" dirty="0" smtClean="0"/>
              <a:t>добавить/удалить класс.</a:t>
            </a:r>
          </a:p>
          <a:p>
            <a:r>
              <a:rPr lang="en-US" dirty="0" err="1" smtClean="0"/>
              <a:t>elem.</a:t>
            </a:r>
            <a:r>
              <a:rPr lang="en-US" b="1" dirty="0" err="1" smtClean="0"/>
              <a:t>classList.toggle</a:t>
            </a:r>
            <a:r>
              <a:rPr lang="en-US" dirty="0" smtClean="0"/>
              <a:t>("class") – </a:t>
            </a:r>
            <a:r>
              <a:rPr lang="ru-RU" dirty="0" smtClean="0"/>
              <a:t>добавить класс, если его нет, иначе удалить.</a:t>
            </a:r>
          </a:p>
          <a:p>
            <a:r>
              <a:rPr lang="en-US" dirty="0" err="1" smtClean="0"/>
              <a:t>elem.</a:t>
            </a:r>
            <a:r>
              <a:rPr lang="en-US" b="1" dirty="0" err="1" smtClean="0"/>
              <a:t>classList.contains</a:t>
            </a:r>
            <a:r>
              <a:rPr lang="en-US" dirty="0" smtClean="0"/>
              <a:t>("class") – </a:t>
            </a:r>
            <a:r>
              <a:rPr lang="ru-RU" dirty="0" smtClean="0"/>
              <a:t>проверка наличия класса, возвращает </a:t>
            </a:r>
            <a:r>
              <a:rPr lang="en-US" dirty="0" smtClean="0"/>
              <a:t>true/false.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ru-RU" dirty="0" smtClean="0"/>
              <a:t>Кроме того, </a:t>
            </a:r>
            <a:r>
              <a:rPr lang="ru-RU" b="1" dirty="0" err="1" smtClean="0"/>
              <a:t>classList</a:t>
            </a:r>
            <a:r>
              <a:rPr lang="ru-RU" dirty="0" smtClean="0"/>
              <a:t> является перебираемым, поэтому можно перечислить все классы при помощи </a:t>
            </a:r>
            <a:r>
              <a:rPr lang="ru-RU" b="1" dirty="0" err="1" smtClean="0"/>
              <a:t>for</a:t>
            </a:r>
            <a:r>
              <a:rPr lang="ru-RU" b="1" dirty="0" smtClean="0"/>
              <a:t>..</a:t>
            </a:r>
            <a:r>
              <a:rPr lang="ru-RU" b="1" dirty="0" err="1" smtClean="0"/>
              <a:t>of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285992"/>
            <a:ext cx="868719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 style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</a:t>
            </a:r>
            <a:r>
              <a:rPr lang="ru-RU" dirty="0" smtClean="0"/>
              <a:t> </a:t>
            </a:r>
            <a:r>
              <a:rPr lang="ru-RU" dirty="0" err="1" smtClean="0"/>
              <a:t>elem.style</a:t>
            </a:r>
            <a:r>
              <a:rPr lang="ru-RU" dirty="0" smtClean="0"/>
              <a:t> – это объект, который соответствует тому, что написано в атрибуте "</a:t>
            </a:r>
            <a:r>
              <a:rPr lang="ru-RU" dirty="0" err="1" smtClean="0"/>
              <a:t>style</a:t>
            </a:r>
            <a:r>
              <a:rPr lang="ru-RU" dirty="0" smtClean="0"/>
              <a:t>". Установка стиля </a:t>
            </a:r>
            <a:r>
              <a:rPr lang="ru-RU" dirty="0" err="1" smtClean="0"/>
              <a:t>elem.style.width=</a:t>
            </a:r>
            <a:r>
              <a:rPr lang="ru-RU" dirty="0" smtClean="0"/>
              <a:t>"100px" работает так же, как наличие в атрибуте </a:t>
            </a:r>
            <a:r>
              <a:rPr lang="ru-RU" dirty="0" err="1" smtClean="0"/>
              <a:t>style</a:t>
            </a:r>
            <a:r>
              <a:rPr lang="ru-RU" dirty="0" smtClean="0"/>
              <a:t> строки width:100px.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222</Words>
  <Application>Microsoft Office PowerPoint</Application>
  <PresentationFormat>Экран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Основы JS</vt:lpstr>
      <vt:lpstr>Слайд 2</vt:lpstr>
      <vt:lpstr>Слайд 3</vt:lpstr>
      <vt:lpstr>className и classList</vt:lpstr>
      <vt:lpstr>Слайд 5</vt:lpstr>
      <vt:lpstr>Слайд 6</vt:lpstr>
      <vt:lpstr>Методы classList: </vt:lpstr>
      <vt:lpstr>Слайд 8</vt:lpstr>
      <vt:lpstr>Element style</vt:lpstr>
      <vt:lpstr>Слайд 10</vt:lpstr>
      <vt:lpstr>Сброс стилей</vt:lpstr>
      <vt:lpstr>Слайд 12</vt:lpstr>
      <vt:lpstr>Полная перезапись style.cssText</vt:lpstr>
      <vt:lpstr>Слайд 14</vt:lpstr>
      <vt:lpstr>Слайд 15</vt:lpstr>
      <vt:lpstr>Вычисленные стили: getComputedStyle</vt:lpstr>
      <vt:lpstr>Слайд 17</vt:lpstr>
      <vt:lpstr>Слайд 18</vt:lpstr>
      <vt:lpstr>Слайд 19</vt:lpstr>
      <vt:lpstr>getComputedStyle  требует полное свойство! 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195</cp:revision>
  <dcterms:created xsi:type="dcterms:W3CDTF">2022-09-13T09:58:51Z</dcterms:created>
  <dcterms:modified xsi:type="dcterms:W3CDTF">2023-02-07T09:08:52Z</dcterms:modified>
</cp:coreProperties>
</file>