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0" r:id="rId6"/>
    <p:sldId id="267" r:id="rId7"/>
    <p:sldId id="261" r:id="rId8"/>
    <p:sldId id="262" r:id="rId9"/>
    <p:sldId id="263" r:id="rId10"/>
    <p:sldId id="264" r:id="rId11"/>
    <p:sldId id="25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Формы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Paul\Desktop\9198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139925" cy="213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771657"/>
            <a:ext cx="29622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HTML: </a:t>
            </a:r>
            <a:r>
              <a:rPr lang="ru-RU" dirty="0" smtClean="0"/>
              <a:t>Формы в </a:t>
            </a:r>
            <a:r>
              <a:rPr lang="en-US" dirty="0" smtClean="0"/>
              <a:t>HTML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Пройти задания 25-31</a:t>
            </a:r>
          </a:p>
          <a:p>
            <a:pPr>
              <a:buNone/>
            </a:pPr>
            <a:r>
              <a:rPr lang="en-US" dirty="0" smtClean="0"/>
              <a:t>https://ru.codebasics.com/languages/html/lessons/form-basics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0"/>
            <a:ext cx="3837007" cy="2255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9144000" cy="51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&lt;input type="file"&gt;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type="password"&gt;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Кнопка сброса введенных данных в форму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&lt;input type="reset"&gt;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&lt;input type="range"&gt;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500174"/>
            <a:ext cx="326175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5357826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Больше вариантов на </a:t>
            </a:r>
          </a:p>
          <a:p>
            <a:pPr algn="ctr">
              <a:buNone/>
            </a:pPr>
            <a:r>
              <a:rPr lang="en-US" dirty="0" smtClean="0"/>
              <a:t>https://webref.ru/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r</a:t>
            </a:r>
            <a:r>
              <a:rPr lang="ru-RU" b="1" u="sng" dirty="0" err="1" smtClean="0"/>
              <a:t>ows</a:t>
            </a:r>
            <a:r>
              <a:rPr lang="en-US" b="1" u="sng" dirty="0" smtClean="0"/>
              <a:t> </a:t>
            </a:r>
            <a:r>
              <a:rPr lang="ru-RU" b="1" u="sng" dirty="0" smtClean="0"/>
              <a:t>и </a:t>
            </a:r>
            <a:r>
              <a:rPr lang="ru-RU" b="1" u="sng" dirty="0" err="1" smtClean="0"/>
              <a:t>cols</a:t>
            </a:r>
            <a:r>
              <a:rPr lang="en-US" b="1" u="sng" dirty="0" smtClean="0"/>
              <a:t> </a:t>
            </a:r>
            <a:r>
              <a:rPr lang="ru-RU" dirty="0" smtClean="0"/>
              <a:t>атрибуты, чтобы вы могли указать точный размер</a:t>
            </a:r>
            <a:endParaRPr lang="en-US" dirty="0" smtClean="0"/>
          </a:p>
          <a:p>
            <a:pPr>
              <a:buNone/>
            </a:pPr>
            <a:r>
              <a:rPr lang="en-US" b="1" u="sng" dirty="0" smtClean="0"/>
              <a:t>placeholder</a:t>
            </a:r>
            <a:r>
              <a:rPr lang="en-US" b="1" dirty="0" smtClean="0"/>
              <a:t> </a:t>
            </a:r>
            <a:r>
              <a:rPr lang="ru-RU" dirty="0" smtClean="0"/>
              <a:t>Подсказка пользователю, что можно ввести в элементе управления. 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857628"/>
            <a:ext cx="4057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57364"/>
            <a:ext cx="4163006" cy="153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857364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1857364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30809"/>
            <a:ext cx="8229600" cy="366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9892"/>
            <a:ext cx="8229600" cy="286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28670"/>
            <a:ext cx="9144000" cy="482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61</Words>
  <Application>Microsoft Office PowerPoint</Application>
  <PresentationFormat>Экран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Формы</vt:lpstr>
      <vt:lpstr>Слайд 2</vt:lpstr>
      <vt:lpstr>Слайд 3</vt:lpstr>
      <vt:lpstr>Слайд 4</vt:lpstr>
      <vt:lpstr>&lt;textarea&gt;</vt:lpstr>
      <vt:lpstr>Слайд 6</vt:lpstr>
      <vt:lpstr>Слайд 7</vt:lpstr>
      <vt:lpstr>Слайд 8</vt:lpstr>
      <vt:lpstr>Слайд 9</vt:lpstr>
      <vt:lpstr>Структура проекта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114</cp:revision>
  <dcterms:created xsi:type="dcterms:W3CDTF">2022-09-13T09:58:51Z</dcterms:created>
  <dcterms:modified xsi:type="dcterms:W3CDTF">2022-09-29T09:17:16Z</dcterms:modified>
</cp:coreProperties>
</file>