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59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DOM-Level-3-Even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41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b="1" dirty="0" smtClean="0"/>
              <a:t>Event</a:t>
            </a:r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Всплытие и погружение</a:t>
            </a:r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/>
          </a:bodyPr>
          <a:lstStyle/>
          <a:p>
            <a:r>
              <a:rPr lang="ru-RU" dirty="0" smtClean="0"/>
              <a:t>Попробуйте сами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Возможна и ситуация, когда </a:t>
            </a:r>
            <a:r>
              <a:rPr lang="ru-RU" dirty="0" err="1" smtClean="0"/>
              <a:t>event.target</a:t>
            </a:r>
            <a:r>
              <a:rPr lang="ru-RU" dirty="0" smtClean="0"/>
              <a:t> и </a:t>
            </a:r>
            <a:r>
              <a:rPr lang="ru-RU" dirty="0" err="1" smtClean="0"/>
              <a:t>this</a:t>
            </a:r>
            <a:r>
              <a:rPr lang="ru-RU" dirty="0" smtClean="0"/>
              <a:t> – один и тот же элемент, например, если клик был непосредственно на самом элементе &lt;</a:t>
            </a:r>
            <a:r>
              <a:rPr lang="ru-RU" dirty="0" err="1" smtClean="0"/>
              <a:t>form</a:t>
            </a:r>
            <a:r>
              <a:rPr lang="ru-RU" dirty="0" smtClean="0"/>
              <a:t>&gt;, а не на его </a:t>
            </a:r>
            <a:r>
              <a:rPr lang="ru-RU" dirty="0" err="1" smtClean="0"/>
              <a:t>подэлементе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142984"/>
            <a:ext cx="52863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Прекращение всплытия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Всплытие идёт с «целевого» элемента прямо наверх. По умолчанию событие будет всплывать до элемента &lt;</a:t>
            </a:r>
            <a:r>
              <a:rPr lang="ru-RU" dirty="0" err="1" smtClean="0"/>
              <a:t>html</a:t>
            </a:r>
            <a:r>
              <a:rPr lang="ru-RU" dirty="0" smtClean="0"/>
              <a:t>&gt;, а затем до объекта </a:t>
            </a:r>
            <a:r>
              <a:rPr lang="ru-RU" dirty="0" err="1" smtClean="0"/>
              <a:t>document</a:t>
            </a:r>
            <a:r>
              <a:rPr lang="ru-RU" dirty="0" smtClean="0"/>
              <a:t>, а иногда даже до </a:t>
            </a:r>
            <a:r>
              <a:rPr lang="ru-RU" dirty="0" err="1" smtClean="0"/>
              <a:t>window</a:t>
            </a:r>
            <a:r>
              <a:rPr lang="ru-RU" dirty="0" smtClean="0"/>
              <a:t>, вызывая все обработчики на своём пути.</a:t>
            </a:r>
          </a:p>
          <a:p>
            <a:r>
              <a:rPr lang="ru-RU" dirty="0" smtClean="0"/>
              <a:t>Но любой промежуточный обработчик может решить, что событие полностью обработано, и остановить всплытие.</a:t>
            </a:r>
          </a:p>
          <a:p>
            <a:r>
              <a:rPr lang="ru-RU" dirty="0" smtClean="0"/>
              <a:t>Для этого нужно вызвать метод </a:t>
            </a:r>
            <a:r>
              <a:rPr lang="ru-RU" b="1" dirty="0" err="1" smtClean="0"/>
              <a:t>event.stopPropagation</a:t>
            </a:r>
            <a:r>
              <a:rPr lang="ru-RU" b="1" dirty="0" smtClean="0"/>
              <a:t>().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Например, здесь при клике на кнопку &lt;</a:t>
            </a:r>
            <a:r>
              <a:rPr lang="ru-RU" dirty="0" err="1" smtClean="0"/>
              <a:t>button</a:t>
            </a:r>
            <a:r>
              <a:rPr lang="ru-RU" dirty="0" smtClean="0"/>
              <a:t>&gt; обработчик </a:t>
            </a:r>
            <a:r>
              <a:rPr lang="ru-RU" dirty="0" err="1" smtClean="0"/>
              <a:t>body.onclick</a:t>
            </a:r>
            <a:r>
              <a:rPr lang="ru-RU" dirty="0" smtClean="0"/>
              <a:t> не сработает: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714752"/>
            <a:ext cx="859353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500858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b="1" dirty="0" err="1" smtClean="0"/>
              <a:t>event.stopImmediatePropagation</a:t>
            </a:r>
            <a:r>
              <a:rPr lang="ru-RU" b="1" dirty="0" smtClean="0"/>
              <a:t>()</a:t>
            </a:r>
            <a:endParaRPr lang="ru-RU" dirty="0" smtClean="0"/>
          </a:p>
          <a:p>
            <a:r>
              <a:rPr lang="ru-RU" dirty="0" smtClean="0"/>
              <a:t>Если у элемента есть несколько обработчиков на одно событие, то даже при прекращении всплытия все они будут выполнены.</a:t>
            </a:r>
          </a:p>
          <a:p>
            <a:r>
              <a:rPr lang="ru-RU" dirty="0" smtClean="0"/>
              <a:t>То есть, </a:t>
            </a:r>
            <a:r>
              <a:rPr lang="ru-RU" b="1" dirty="0" err="1" smtClean="0"/>
              <a:t>event.stopPropagation</a:t>
            </a:r>
            <a:r>
              <a:rPr lang="ru-RU" b="1" dirty="0" smtClean="0"/>
              <a:t>() </a:t>
            </a:r>
            <a:r>
              <a:rPr lang="ru-RU" dirty="0" smtClean="0"/>
              <a:t>препятствует продвижению события дальше, но на текущем элементе все обработчики будут вызваны.</a:t>
            </a:r>
          </a:p>
          <a:p>
            <a:r>
              <a:rPr lang="ru-RU" dirty="0" smtClean="0"/>
              <a:t>Для того, чтобы полностью остановить обработку, существует метод </a:t>
            </a:r>
            <a:r>
              <a:rPr lang="ru-RU" b="1" dirty="0" err="1" smtClean="0"/>
              <a:t>event.stopImmediatePropagation</a:t>
            </a:r>
            <a:r>
              <a:rPr lang="ru-RU" b="1" dirty="0" smtClean="0"/>
              <a:t>(). </a:t>
            </a:r>
            <a:r>
              <a:rPr lang="ru-RU" dirty="0" smtClean="0"/>
              <a:t>Он не только предотвращает всплытие, но и останавливает обработку событий на текущем элементе.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Погружение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Существует ещё одна фаза из жизненного цикла события – «погружение</a:t>
            </a:r>
            <a:r>
              <a:rPr lang="ru-RU" dirty="0" smtClean="0"/>
              <a:t>». </a:t>
            </a:r>
            <a:endParaRPr lang="en-US" dirty="0" smtClean="0"/>
          </a:p>
          <a:p>
            <a:r>
              <a:rPr lang="ru-RU" dirty="0" smtClean="0"/>
              <a:t>Она </a:t>
            </a:r>
            <a:r>
              <a:rPr lang="ru-RU" dirty="0" smtClean="0"/>
              <a:t>очень редко используется в реальном коде, однако тоже может быть полезной.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8647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Стандарт </a:t>
            </a:r>
            <a:r>
              <a:rPr lang="en-US" dirty="0" smtClean="0">
                <a:hlinkClick r:id="rId2"/>
              </a:rPr>
              <a:t>DOM Events</a:t>
            </a:r>
            <a:r>
              <a:rPr lang="en-US" dirty="0" smtClean="0"/>
              <a:t> </a:t>
            </a:r>
            <a:r>
              <a:rPr lang="ru-RU" dirty="0" smtClean="0"/>
              <a:t>описывает 3 фазы прохода </a:t>
            </a:r>
            <a:r>
              <a:rPr lang="ru-RU" dirty="0" smtClean="0"/>
              <a:t>события: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</a:t>
            </a:r>
            <a:r>
              <a:rPr lang="ru-RU" dirty="0" smtClean="0"/>
              <a:t>. Фаза </a:t>
            </a:r>
            <a:r>
              <a:rPr lang="ru-RU" b="1" dirty="0" smtClean="0"/>
              <a:t>погружения</a:t>
            </a:r>
            <a:r>
              <a:rPr lang="ru-RU" dirty="0" smtClean="0"/>
              <a:t> (</a:t>
            </a:r>
            <a:r>
              <a:rPr lang="en-US" dirty="0" smtClean="0"/>
              <a:t>capturing phase) – </a:t>
            </a:r>
            <a:r>
              <a:rPr lang="ru-RU" dirty="0" smtClean="0"/>
              <a:t>событие сначала идёт сверху вниз.</a:t>
            </a:r>
          </a:p>
          <a:p>
            <a:pPr>
              <a:buNone/>
            </a:pPr>
            <a:r>
              <a:rPr lang="ru-RU" dirty="0" smtClean="0"/>
              <a:t>2. Фаза </a:t>
            </a:r>
            <a:r>
              <a:rPr lang="ru-RU" b="1" dirty="0" smtClean="0"/>
              <a:t>цели</a:t>
            </a:r>
            <a:r>
              <a:rPr lang="ru-RU" dirty="0" smtClean="0"/>
              <a:t> (</a:t>
            </a:r>
            <a:r>
              <a:rPr lang="en-US" dirty="0" smtClean="0"/>
              <a:t>target phase) – </a:t>
            </a:r>
            <a:r>
              <a:rPr lang="ru-RU" dirty="0" smtClean="0"/>
              <a:t>событие достигло целевого(исходного) элемента.</a:t>
            </a:r>
          </a:p>
          <a:p>
            <a:pPr>
              <a:buNone/>
            </a:pPr>
            <a:r>
              <a:rPr lang="ru-RU" dirty="0" smtClean="0"/>
              <a:t>3. Фаза </a:t>
            </a:r>
            <a:r>
              <a:rPr lang="ru-RU" b="1" dirty="0" smtClean="0"/>
              <a:t>всплытия</a:t>
            </a:r>
            <a:r>
              <a:rPr lang="ru-RU" dirty="0" smtClean="0"/>
              <a:t> (</a:t>
            </a:r>
            <a:r>
              <a:rPr lang="en-US" dirty="0" smtClean="0"/>
              <a:t>bubbling stage) – </a:t>
            </a:r>
            <a:r>
              <a:rPr lang="ru-RU" dirty="0" smtClean="0"/>
              <a:t>событие начинает всплывать.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r>
              <a:rPr lang="ru-RU" dirty="0" smtClean="0"/>
              <a:t>Картинка из спецификации демонстрирует, как это работает при клике по ячейке &lt;</a:t>
            </a:r>
            <a:r>
              <a:rPr lang="ru-RU" dirty="0" err="1" smtClean="0"/>
              <a:t>td</a:t>
            </a:r>
            <a:r>
              <a:rPr lang="ru-RU" dirty="0" smtClean="0"/>
              <a:t>&gt;, расположенной внутри таблицы: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2575"/>
            <a:ext cx="7100911" cy="668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То есть при клике на &lt;</a:t>
            </a:r>
            <a:r>
              <a:rPr lang="ru-RU" dirty="0" err="1" smtClean="0"/>
              <a:t>td</a:t>
            </a:r>
            <a:r>
              <a:rPr lang="ru-RU" dirty="0" smtClean="0"/>
              <a:t>&gt; событие путешествует по цепочке родителей сначала вниз к элементу (погружается), затем оно достигает целевой элемент (фаза цели), а потом идёт наверх (всплытие), вызывая по пути обработчики.</a:t>
            </a:r>
          </a:p>
          <a:p>
            <a:r>
              <a:rPr lang="ru-RU" b="1" dirty="0" smtClean="0"/>
              <a:t>Ранее мы говорили только о всплытии, потому что другие стадии, как правило, не используются и проходят незаметно для нас.</a:t>
            </a:r>
            <a:endParaRPr lang="ru-RU" dirty="0" smtClean="0"/>
          </a:p>
          <a:p>
            <a:r>
              <a:rPr lang="ru-RU" dirty="0" smtClean="0"/>
              <a:t>Обработчики, добавленные через </a:t>
            </a:r>
            <a:r>
              <a:rPr lang="ru-RU" dirty="0" err="1" smtClean="0"/>
              <a:t>on</a:t>
            </a:r>
            <a:r>
              <a:rPr lang="ru-RU" dirty="0" smtClean="0"/>
              <a:t>&lt;</a:t>
            </a:r>
            <a:r>
              <a:rPr lang="ru-RU" dirty="0" err="1" smtClean="0"/>
              <a:t>event</a:t>
            </a:r>
            <a:r>
              <a:rPr lang="ru-RU" dirty="0" smtClean="0"/>
              <a:t>&gt;-свойство или через HTML-атрибуты, или через </a:t>
            </a:r>
            <a:r>
              <a:rPr lang="ru-RU" dirty="0" err="1" smtClean="0"/>
              <a:t>addEventListener</a:t>
            </a:r>
            <a:r>
              <a:rPr lang="ru-RU" dirty="0" smtClean="0"/>
              <a:t>(</a:t>
            </a:r>
            <a:r>
              <a:rPr lang="ru-RU" dirty="0" err="1" smtClean="0"/>
              <a:t>event</a:t>
            </a:r>
            <a:r>
              <a:rPr lang="ru-RU" dirty="0" smtClean="0"/>
              <a:t>, </a:t>
            </a:r>
            <a:r>
              <a:rPr lang="ru-RU" dirty="0" err="1" smtClean="0"/>
              <a:t>handler</a:t>
            </a:r>
            <a:r>
              <a:rPr lang="ru-RU" dirty="0" smtClean="0"/>
              <a:t>) с двумя аргументами, ничего не знают о фазе погружения, а работают только на 2-ой и 3-ей фазах.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поймать событие на стадии погружения, нужно использовать третий аргумент </a:t>
            </a:r>
            <a:r>
              <a:rPr lang="ru-RU" dirty="0" err="1" smtClean="0"/>
              <a:t>capture</a:t>
            </a:r>
            <a:r>
              <a:rPr lang="ru-RU" dirty="0" smtClean="0"/>
              <a:t> вот так: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786190"/>
            <a:ext cx="886999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Всплытие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 </a:t>
            </a:r>
            <a:r>
              <a:rPr lang="ru-RU" dirty="0" smtClean="0"/>
              <a:t>всплытия очень простой.</a:t>
            </a:r>
          </a:p>
          <a:p>
            <a:r>
              <a:rPr lang="ru-RU" b="1" dirty="0" smtClean="0"/>
              <a:t>Когда на элементе происходит событие, обработчики сначала срабатывают на нём, потом на его родителе, затем выше и так далее, вверх по цепочке предков.</a:t>
            </a:r>
            <a:endParaRPr lang="ru-RU" dirty="0" smtClean="0"/>
          </a:p>
          <a:p>
            <a:r>
              <a:rPr lang="ru-RU" dirty="0" smtClean="0"/>
              <a:t>Например, есть 3 вложенных элемента FORM &gt; DIV &gt; P с обработчиком на каждом: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1436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Существуют два варианта значений опции </a:t>
            </a:r>
            <a:r>
              <a:rPr lang="ru-RU" dirty="0" err="1" smtClean="0"/>
              <a:t>capture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1. Если </a:t>
            </a:r>
            <a:r>
              <a:rPr lang="ru-RU" dirty="0" smtClean="0"/>
              <a:t>аргумент </a:t>
            </a:r>
            <a:r>
              <a:rPr lang="ru-RU" dirty="0" err="1" smtClean="0"/>
              <a:t>false</a:t>
            </a:r>
            <a:r>
              <a:rPr lang="ru-RU" dirty="0" smtClean="0"/>
              <a:t> (по умолчанию), то событие будет поймано при всплытии.</a:t>
            </a:r>
          </a:p>
          <a:p>
            <a:pPr>
              <a:buNone/>
            </a:pPr>
            <a:r>
              <a:rPr lang="ru-RU" dirty="0" smtClean="0"/>
              <a:t>2 Если </a:t>
            </a:r>
            <a:r>
              <a:rPr lang="ru-RU" dirty="0" smtClean="0"/>
              <a:t>аргумент </a:t>
            </a:r>
            <a:r>
              <a:rPr lang="ru-RU" dirty="0" err="1" smtClean="0"/>
              <a:t>true</a:t>
            </a:r>
            <a:r>
              <a:rPr lang="ru-RU" dirty="0" smtClean="0"/>
              <a:t>, то событие будет перехвачено при погружении.</a:t>
            </a:r>
          </a:p>
          <a:p>
            <a:r>
              <a:rPr lang="ru-RU" dirty="0" smtClean="0"/>
              <a:t>Обратите внимание, что хоть и формально существует 3 фазы, 2-ую фазу («</a:t>
            </a:r>
            <a:r>
              <a:rPr lang="ru-RU" dirty="0" err="1" smtClean="0"/>
              <a:t>фазу</a:t>
            </a:r>
            <a:r>
              <a:rPr lang="ru-RU" dirty="0" smtClean="0"/>
              <a:t> цели»: событие достигло элемента) нельзя обработать отдельно, при её достижении вызываются все обработчики: и на всплытие, и на погружение.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Давайте посмотрим и всплытие и погружение в действии</a:t>
            </a:r>
            <a:r>
              <a:rPr lang="ru-RU" dirty="0" smtClean="0"/>
              <a:t>: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ru-RU" dirty="0" smtClean="0"/>
              <a:t>запустить </a:t>
            </a:r>
            <a:r>
              <a:rPr lang="en-US" dirty="0" smtClean="0"/>
              <a:t>in2.html)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42" y="3071810"/>
            <a:ext cx="903185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50083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Здесь обработчики навешиваются на </a:t>
            </a:r>
            <a:r>
              <a:rPr lang="ru-RU" i="1" dirty="0" smtClean="0"/>
              <a:t>каждый</a:t>
            </a:r>
            <a:r>
              <a:rPr lang="ru-RU" dirty="0" smtClean="0"/>
              <a:t> элемент в документе, чтобы увидеть в каком порядке они вызываются по мере прохода события.</a:t>
            </a:r>
          </a:p>
          <a:p>
            <a:r>
              <a:rPr lang="ru-RU" dirty="0" smtClean="0"/>
              <a:t>Если вы кликните по &lt;</a:t>
            </a:r>
            <a:r>
              <a:rPr lang="ru-RU" dirty="0" err="1" smtClean="0"/>
              <a:t>p</a:t>
            </a:r>
            <a:r>
              <a:rPr lang="ru-RU" dirty="0" smtClean="0"/>
              <a:t>&gt;, то последовательность следующая:</a:t>
            </a:r>
          </a:p>
          <a:p>
            <a:r>
              <a:rPr lang="ru-RU" dirty="0" smtClean="0"/>
              <a:t>HTML → BODY → FORM → DIV (фаза погружения, первый обработчик)</a:t>
            </a:r>
          </a:p>
          <a:p>
            <a:r>
              <a:rPr lang="ru-RU" dirty="0" smtClean="0"/>
              <a:t>P (фаза цели, срабатывают обработчики, установленные и на погружение и на всплытие, так что выведется два раза)</a:t>
            </a:r>
          </a:p>
          <a:p>
            <a:r>
              <a:rPr lang="ru-RU" dirty="0" smtClean="0"/>
              <a:t>DIV → FORM → BODY → HTML (фаза всплытия, второй обработчик)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85728"/>
            <a:ext cx="5500726" cy="422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58" y="4786322"/>
            <a:ext cx="9078942" cy="128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42852"/>
            <a:ext cx="8229600" cy="4525963"/>
          </a:xfrm>
        </p:spPr>
        <p:txBody>
          <a:bodyPr/>
          <a:lstStyle/>
          <a:p>
            <a:r>
              <a:rPr lang="ru-RU" dirty="0" smtClean="0"/>
              <a:t>Клик по внутреннему &lt;</a:t>
            </a:r>
            <a:r>
              <a:rPr lang="ru-RU" dirty="0" err="1" smtClean="0"/>
              <a:t>p</a:t>
            </a:r>
            <a:r>
              <a:rPr lang="ru-RU" dirty="0" smtClean="0"/>
              <a:t>&gt; вызовет обработчик </a:t>
            </a:r>
            <a:r>
              <a:rPr lang="ru-RU" dirty="0" err="1" smtClean="0"/>
              <a:t>onclick</a:t>
            </a:r>
            <a:r>
              <a:rPr lang="ru-RU" dirty="0" smtClean="0"/>
              <a:t>:</a:t>
            </a:r>
          </a:p>
          <a:p>
            <a:r>
              <a:rPr lang="ru-RU" dirty="0" smtClean="0"/>
              <a:t>Сначала на самом &lt;</a:t>
            </a:r>
            <a:r>
              <a:rPr lang="ru-RU" dirty="0" err="1" smtClean="0"/>
              <a:t>p</a:t>
            </a:r>
            <a:r>
              <a:rPr lang="ru-RU" dirty="0" smtClean="0"/>
              <a:t>&gt;.</a:t>
            </a:r>
          </a:p>
          <a:p>
            <a:r>
              <a:rPr lang="ru-RU" dirty="0" smtClean="0"/>
              <a:t>Потом на внешнем &lt;</a:t>
            </a:r>
            <a:r>
              <a:rPr lang="ru-RU" dirty="0" err="1" smtClean="0"/>
              <a:t>div</a:t>
            </a:r>
            <a:r>
              <a:rPr lang="ru-RU" dirty="0" smtClean="0"/>
              <a:t>&gt;.</a:t>
            </a:r>
          </a:p>
          <a:p>
            <a:r>
              <a:rPr lang="ru-RU" dirty="0" smtClean="0"/>
              <a:t>Затем на внешнем &lt;</a:t>
            </a:r>
            <a:r>
              <a:rPr lang="ru-RU" dirty="0" err="1" smtClean="0"/>
              <a:t>form</a:t>
            </a:r>
            <a:r>
              <a:rPr lang="ru-RU" dirty="0" smtClean="0"/>
              <a:t>&gt;.</a:t>
            </a:r>
          </a:p>
          <a:p>
            <a:r>
              <a:rPr lang="ru-RU" dirty="0" smtClean="0"/>
              <a:t>И так далее вверх по цепочке до самого </a:t>
            </a:r>
            <a:r>
              <a:rPr lang="ru-RU" dirty="0" err="1" smtClean="0"/>
              <a:t>document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3857628"/>
            <a:ext cx="43338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если кликнуть на &lt;</a:t>
            </a:r>
            <a:r>
              <a:rPr lang="ru-RU" dirty="0" err="1" smtClean="0"/>
              <a:t>p</a:t>
            </a:r>
            <a:r>
              <a:rPr lang="ru-RU" dirty="0" smtClean="0"/>
              <a:t>&gt;, то мы увидим три оповещения: </a:t>
            </a:r>
            <a:r>
              <a:rPr lang="ru-RU" dirty="0" err="1" smtClean="0"/>
              <a:t>p</a:t>
            </a:r>
            <a:r>
              <a:rPr lang="ru-RU" dirty="0" smtClean="0"/>
              <a:t> → </a:t>
            </a:r>
            <a:r>
              <a:rPr lang="ru-RU" dirty="0" err="1" smtClean="0"/>
              <a:t>div</a:t>
            </a:r>
            <a:r>
              <a:rPr lang="ru-RU" dirty="0" smtClean="0"/>
              <a:t> → </a:t>
            </a:r>
            <a:r>
              <a:rPr lang="ru-RU" dirty="0" err="1" smtClean="0"/>
              <a:t>form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Этот процесс называется «всплытием», потому что события «всплывают» от внутреннего элемента вверх через родителей подобно тому, как всплывает пузырёк воздуха в воде.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Почти</a:t>
            </a:r>
            <a:r>
              <a:rPr lang="ru-RU" b="1" dirty="0" smtClean="0"/>
              <a:t> все события всплывают.</a:t>
            </a:r>
            <a:endParaRPr lang="ru-RU" dirty="0" smtClean="0"/>
          </a:p>
          <a:p>
            <a:r>
              <a:rPr lang="ru-RU" dirty="0" smtClean="0"/>
              <a:t>Ключевое слово в этой фразе – «почти».</a:t>
            </a:r>
          </a:p>
          <a:p>
            <a:r>
              <a:rPr lang="ru-RU" dirty="0" smtClean="0"/>
              <a:t>Например, событие </a:t>
            </a:r>
            <a:r>
              <a:rPr lang="ru-RU" dirty="0" err="1" smtClean="0"/>
              <a:t>focus</a:t>
            </a:r>
            <a:r>
              <a:rPr lang="ru-RU" dirty="0" smtClean="0"/>
              <a:t> не всплывает. В дальнейшем мы увидим и другие примеры. Однако, стоит понимать, что это скорее исключение, чем правило, всё-таки большинство событий всплывают.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event.target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Всегда </a:t>
            </a:r>
            <a:r>
              <a:rPr lang="ru-RU" dirty="0" smtClean="0"/>
              <a:t>можно узнать, на каком конкретно элементе произошло событие.</a:t>
            </a:r>
          </a:p>
          <a:p>
            <a:r>
              <a:rPr lang="ru-RU" b="1" dirty="0" smtClean="0"/>
              <a:t>Самый глубокий элемент, который вызывает событие, называется </a:t>
            </a:r>
            <a:r>
              <a:rPr lang="ru-RU" b="1" i="1" dirty="0" smtClean="0"/>
              <a:t>целевым</a:t>
            </a:r>
            <a:r>
              <a:rPr lang="ru-RU" b="1" dirty="0" smtClean="0"/>
              <a:t> элементом, и он доступен через </a:t>
            </a:r>
            <a:r>
              <a:rPr lang="ru-RU" b="1" dirty="0" err="1" smtClean="0"/>
              <a:t>event.target</a:t>
            </a:r>
            <a:r>
              <a:rPr lang="ru-RU" b="1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Отличия от </a:t>
            </a:r>
            <a:r>
              <a:rPr lang="ru-RU" b="1" dirty="0" err="1" smtClean="0"/>
              <a:t>this</a:t>
            </a:r>
            <a:r>
              <a:rPr lang="ru-RU" b="1" dirty="0" smtClean="0"/>
              <a:t> (</a:t>
            </a:r>
            <a:r>
              <a:rPr lang="ru-RU" b="1" dirty="0" err="1" smtClean="0"/>
              <a:t>=event.currentTarget</a:t>
            </a:r>
            <a:r>
              <a:rPr lang="ru-RU" b="1" dirty="0" smtClean="0"/>
              <a:t>):</a:t>
            </a:r>
          </a:p>
          <a:p>
            <a:r>
              <a:rPr lang="ru-RU" b="1" dirty="0" err="1" smtClean="0"/>
              <a:t>event.target</a:t>
            </a:r>
            <a:r>
              <a:rPr lang="ru-RU" dirty="0" smtClean="0"/>
              <a:t> – это «целевой» элемент, на котором произошло событие, в процессе всплытия он неизменен.</a:t>
            </a:r>
          </a:p>
          <a:p>
            <a:r>
              <a:rPr lang="ru-RU" b="1" dirty="0" err="1" smtClean="0"/>
              <a:t>this</a:t>
            </a:r>
            <a:r>
              <a:rPr lang="ru-RU" dirty="0" smtClean="0"/>
              <a:t> – это «текущий» элемент, до которого дошло всплытие, на нём сейчас выполняется обработчик.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Например, если стоит только один обработчик </a:t>
            </a:r>
            <a:r>
              <a:rPr lang="ru-RU" dirty="0" err="1" smtClean="0"/>
              <a:t>form.onclick</a:t>
            </a:r>
            <a:r>
              <a:rPr lang="ru-RU" dirty="0" smtClean="0"/>
              <a:t>, то он «поймает» все клики внутри формы. Где бы ни был клик внутри – он всплывёт до элемента &lt;</a:t>
            </a:r>
            <a:r>
              <a:rPr lang="ru-RU" dirty="0" err="1" smtClean="0"/>
              <a:t>form</a:t>
            </a:r>
            <a:r>
              <a:rPr lang="ru-RU" dirty="0" smtClean="0"/>
              <a:t>&gt;, на котором сработает обработчик.</a:t>
            </a:r>
          </a:p>
          <a:p>
            <a:pPr>
              <a:buNone/>
            </a:pPr>
            <a:r>
              <a:rPr lang="ru-RU" dirty="0" smtClean="0"/>
              <a:t>При этом внутри обработчика </a:t>
            </a:r>
            <a:r>
              <a:rPr lang="ru-RU" b="1" dirty="0" err="1" smtClean="0"/>
              <a:t>form.onclick</a:t>
            </a:r>
            <a:r>
              <a:rPr lang="ru-RU" dirty="0" smtClean="0"/>
              <a:t>:</a:t>
            </a:r>
          </a:p>
          <a:p>
            <a:r>
              <a:rPr lang="ru-RU" b="1" dirty="0" err="1" smtClean="0"/>
              <a:t>this</a:t>
            </a:r>
            <a:r>
              <a:rPr lang="ru-RU" b="1" dirty="0" smtClean="0"/>
              <a:t> (</a:t>
            </a:r>
            <a:r>
              <a:rPr lang="ru-RU" b="1" dirty="0" err="1" smtClean="0"/>
              <a:t>=event.currentTarget</a:t>
            </a:r>
            <a:r>
              <a:rPr lang="ru-RU" b="1" dirty="0" smtClean="0"/>
              <a:t>) </a:t>
            </a:r>
            <a:r>
              <a:rPr lang="ru-RU" dirty="0" smtClean="0"/>
              <a:t>всегда будет элемент &lt;</a:t>
            </a:r>
            <a:r>
              <a:rPr lang="ru-RU" dirty="0" err="1" smtClean="0"/>
              <a:t>form</a:t>
            </a:r>
            <a:r>
              <a:rPr lang="ru-RU" dirty="0" smtClean="0"/>
              <a:t>&gt;, так как обработчик сработал на ней.</a:t>
            </a:r>
          </a:p>
          <a:p>
            <a:r>
              <a:rPr lang="ru-RU" b="1" dirty="0" err="1" smtClean="0"/>
              <a:t>event.target</a:t>
            </a:r>
            <a:r>
              <a:rPr lang="ru-RU" dirty="0" smtClean="0"/>
              <a:t> будет содержать ссылку на конкретный элемент внутри формы, на котором произошёл клик.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223</Words>
  <Application>Microsoft Office PowerPoint</Application>
  <PresentationFormat>Экран (4:3)</PresentationFormat>
  <Paragraphs>67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Основы JS</vt:lpstr>
      <vt:lpstr>Всплытие</vt:lpstr>
      <vt:lpstr>Слайд 3</vt:lpstr>
      <vt:lpstr>Слайд 4</vt:lpstr>
      <vt:lpstr>Слайд 5</vt:lpstr>
      <vt:lpstr>Слайд 6</vt:lpstr>
      <vt:lpstr>event.target</vt:lpstr>
      <vt:lpstr>Слайд 8</vt:lpstr>
      <vt:lpstr>Слайд 9</vt:lpstr>
      <vt:lpstr>Слайд 10</vt:lpstr>
      <vt:lpstr>Прекращение всплытия</vt:lpstr>
      <vt:lpstr>Слайд 12</vt:lpstr>
      <vt:lpstr>Слайд 13</vt:lpstr>
      <vt:lpstr>Погружение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200</cp:revision>
  <dcterms:created xsi:type="dcterms:W3CDTF">2022-09-13T09:58:51Z</dcterms:created>
  <dcterms:modified xsi:type="dcterms:W3CDTF">2023-02-13T20:10:46Z</dcterms:modified>
</cp:coreProperties>
</file>