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smtClean="0">
                <a:solidFill>
                  <a:schemeClr val="tx1"/>
                </a:solidFill>
              </a:rPr>
              <a:t>Лекция </a:t>
            </a:r>
            <a:r>
              <a:rPr lang="ru-RU" b="1" smtClean="0">
                <a:solidFill>
                  <a:schemeClr val="tx1"/>
                </a:solidFill>
              </a:rPr>
              <a:t>44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smtClean="0"/>
              <a:t>Event</a:t>
            </a:r>
          </a:p>
          <a:p>
            <a:pPr algn="ctr">
              <a:spcBef>
                <a:spcPct val="20000"/>
              </a:spcBef>
            </a:pPr>
            <a:r>
              <a:rPr lang="ru-RU" sz="3200" b="1" smtClean="0"/>
              <a:t>Действия </a:t>
            </a:r>
            <a:r>
              <a:rPr lang="ru-RU" sz="3200" b="1" dirty="0" smtClean="0"/>
              <a:t>браузера по умолчанию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некоторые события, как </a:t>
            </a:r>
            <a:r>
              <a:rPr lang="ru-RU" b="1" dirty="0" err="1" smtClean="0"/>
              <a:t>touchmove</a:t>
            </a:r>
            <a:r>
              <a:rPr lang="ru-RU" dirty="0" smtClean="0"/>
              <a:t> на мобильных устройствах (когда пользователь перемещает палец по экрану), которое по умолчанию начинает прокрутку, но мы можем отменить это действие, используя </a:t>
            </a:r>
            <a:r>
              <a:rPr lang="ru-RU" dirty="0" err="1" smtClean="0"/>
              <a:t>preventDefault</a:t>
            </a:r>
            <a:r>
              <a:rPr lang="ru-RU" dirty="0" smtClean="0"/>
              <a:t>() в обработчике.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Поэтому, когда браузер обнаружит такое событие, он должен для начала запустить все обработчики и после, если </a:t>
            </a:r>
            <a:r>
              <a:rPr lang="ru-RU" dirty="0" err="1" smtClean="0"/>
              <a:t>preventDefault</a:t>
            </a:r>
            <a:r>
              <a:rPr lang="ru-RU" dirty="0" smtClean="0"/>
              <a:t> не вызывается нигде, он может начать прокрутку. Это может вызвать ненужные задержки в пользовательском интерфейсе.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/>
          </a:bodyPr>
          <a:lstStyle/>
          <a:p>
            <a:r>
              <a:rPr lang="ru-RU" dirty="0" smtClean="0"/>
              <a:t>Опция </a:t>
            </a:r>
            <a:r>
              <a:rPr lang="ru-RU" dirty="0" err="1" smtClean="0"/>
              <a:t>passive</a:t>
            </a:r>
            <a:r>
              <a:rPr lang="ru-RU" dirty="0" smtClean="0"/>
              <a:t>: </a:t>
            </a:r>
            <a:r>
              <a:rPr lang="ru-RU" dirty="0" err="1" smtClean="0"/>
              <a:t>true</a:t>
            </a:r>
            <a:r>
              <a:rPr lang="ru-RU" dirty="0" smtClean="0"/>
              <a:t> сообщает браузеру, что обработчик не собирается отменять прокрутку. Тогда браузер начинает её немедленно, обеспечивая максимально плавный интерфейс, параллельно обрабатывая событие.</a:t>
            </a:r>
          </a:p>
          <a:p>
            <a:r>
              <a:rPr lang="ru-RU" dirty="0" smtClean="0"/>
              <a:t>Для некоторых браузеров (</a:t>
            </a:r>
            <a:r>
              <a:rPr lang="ru-RU" dirty="0" err="1" smtClean="0"/>
              <a:t>Firefox</a:t>
            </a:r>
            <a:r>
              <a:rPr lang="ru-RU" dirty="0" smtClean="0"/>
              <a:t>, </a:t>
            </a:r>
            <a:r>
              <a:rPr lang="ru-RU" dirty="0" err="1" smtClean="0"/>
              <a:t>Chrome</a:t>
            </a:r>
            <a:r>
              <a:rPr lang="ru-RU" dirty="0" smtClean="0"/>
              <a:t>) опция </a:t>
            </a:r>
            <a:r>
              <a:rPr lang="ru-RU" dirty="0" err="1" smtClean="0"/>
              <a:t>passive</a:t>
            </a:r>
            <a:r>
              <a:rPr lang="ru-RU" dirty="0" smtClean="0"/>
              <a:t> по умолчанию включена в </a:t>
            </a:r>
            <a:r>
              <a:rPr lang="ru-RU" dirty="0" err="1" smtClean="0"/>
              <a:t>true</a:t>
            </a:r>
            <a:r>
              <a:rPr lang="ru-RU" dirty="0" smtClean="0"/>
              <a:t> для таких событий, как </a:t>
            </a:r>
            <a:r>
              <a:rPr lang="ru-RU" dirty="0" err="1" smtClean="0"/>
              <a:t>touchstart</a:t>
            </a:r>
            <a:r>
              <a:rPr lang="ru-RU" dirty="0" smtClean="0"/>
              <a:t> и </a:t>
            </a:r>
            <a:r>
              <a:rPr lang="ru-RU" dirty="0" err="1" smtClean="0"/>
              <a:t>touchmove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event.defaultPrevented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dirty="0" err="1" smtClean="0"/>
              <a:t>event.defaultPrevented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 установлено в </a:t>
            </a:r>
            <a:r>
              <a:rPr lang="ru-RU" dirty="0" err="1" smtClean="0"/>
              <a:t>true</a:t>
            </a:r>
            <a:r>
              <a:rPr lang="ru-RU" dirty="0" smtClean="0"/>
              <a:t>, если действие по умолчанию было предотвращено, и </a:t>
            </a:r>
            <a:r>
              <a:rPr lang="ru-RU" dirty="0" err="1" smtClean="0"/>
              <a:t>false</a:t>
            </a:r>
            <a:r>
              <a:rPr lang="ru-RU" dirty="0" smtClean="0"/>
              <a:t>, если нет.</a:t>
            </a:r>
          </a:p>
          <a:p>
            <a:r>
              <a:rPr lang="ru-RU" dirty="0" smtClean="0"/>
              <a:t>Рассмотрим практическое применение этого свойства для улучшения архитектуры.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Помните, в лекции </a:t>
            </a:r>
            <a:r>
              <a:rPr lang="ru-RU" dirty="0" smtClean="0">
                <a:hlinkClick r:id="rId2"/>
              </a:rPr>
              <a:t>Всплытие и погружение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мы говорили о </a:t>
            </a:r>
            <a:r>
              <a:rPr lang="ru-RU" b="1" dirty="0" err="1" smtClean="0"/>
              <a:t>event.stopPropagation</a:t>
            </a:r>
            <a:r>
              <a:rPr lang="ru-RU" b="1" dirty="0" smtClean="0"/>
              <a:t>()</a:t>
            </a:r>
            <a:r>
              <a:rPr lang="ru-RU" dirty="0" smtClean="0"/>
              <a:t> и упоминали, что останавливать «всплытие» – плохо?</a:t>
            </a:r>
          </a:p>
          <a:p>
            <a:r>
              <a:rPr lang="ru-RU" dirty="0" smtClean="0"/>
              <a:t>Иногда вместо этого мы можем использовать </a:t>
            </a:r>
            <a:r>
              <a:rPr lang="ru-RU" b="1" dirty="0" err="1" smtClean="0"/>
              <a:t>event.defaultPrevented</a:t>
            </a:r>
            <a:r>
              <a:rPr lang="ru-RU" dirty="0" smtClean="0"/>
              <a:t>, чтобы просигналить другим обработчикам, что событие обработано.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Давайте посмотрим практический пример.</a:t>
            </a:r>
          </a:p>
          <a:p>
            <a:r>
              <a:rPr lang="ru-RU" dirty="0" smtClean="0"/>
              <a:t>По умолчанию браузер при событии </a:t>
            </a:r>
            <a:r>
              <a:rPr lang="ru-RU" b="1" dirty="0" err="1" smtClean="0"/>
              <a:t>contextmenu</a:t>
            </a:r>
            <a:r>
              <a:rPr lang="ru-RU" dirty="0" smtClean="0"/>
              <a:t> (клик правой кнопкой мыши) показывает контекстное меню со стандартными опциями. Мы можем отменить событие по умолчанию и показать своё меню, как здесь: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143380"/>
            <a:ext cx="86234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в дополнение к этому контекстному меню реализуем контекстное меню для всего документа.</a:t>
            </a:r>
          </a:p>
          <a:p>
            <a:r>
              <a:rPr lang="ru-RU" dirty="0" smtClean="0"/>
              <a:t>При правом клике должно показываться ближайшее контекстное меню.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877411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214950"/>
            <a:ext cx="392909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5143512"/>
            <a:ext cx="3857652" cy="77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заключается в том, что когда мы </a:t>
            </a:r>
            <a:r>
              <a:rPr lang="ru-RU" dirty="0" err="1" smtClean="0"/>
              <a:t>кликаем</a:t>
            </a:r>
            <a:r>
              <a:rPr lang="ru-RU" dirty="0" smtClean="0"/>
              <a:t> по элементу </a:t>
            </a:r>
            <a:r>
              <a:rPr lang="ru-RU" dirty="0" err="1" smtClean="0"/>
              <a:t>elem</a:t>
            </a:r>
            <a:r>
              <a:rPr lang="ru-RU" dirty="0" smtClean="0"/>
              <a:t>, то мы получаем два меню: контекстное меню для кнопки и (событие всплывает вверх) контекстное меню для документа.</a:t>
            </a:r>
          </a:p>
          <a:p>
            <a:r>
              <a:rPr lang="ru-RU" dirty="0" smtClean="0"/>
              <a:t>Как это поправить? Одно из решений – это подумать: «Когда мы обрабатываем правый клик в обработчике на кнопке, остановим всплытие», и вызвать </a:t>
            </a:r>
            <a:r>
              <a:rPr lang="ru-RU" b="1" dirty="0" err="1" smtClean="0"/>
              <a:t>event.stopPropagation</a:t>
            </a:r>
            <a:r>
              <a:rPr lang="ru-RU" dirty="0" smtClean="0"/>
              <a:t>():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5944" cy="52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557214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Многие события автоматически влекут за собой действие браузера.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r>
              <a:rPr lang="ru-RU" dirty="0" smtClean="0"/>
              <a:t>Клик по ссылке инициирует переход на новый URL.</a:t>
            </a:r>
          </a:p>
          <a:p>
            <a:r>
              <a:rPr lang="ru-RU" dirty="0" smtClean="0"/>
              <a:t>Нажатие на кнопку «отправить» в форме – отсылку её на сервер.</a:t>
            </a:r>
          </a:p>
          <a:p>
            <a:r>
              <a:rPr lang="ru-RU" dirty="0" smtClean="0"/>
              <a:t>Зажатие кнопки мыши над текстом и её движение в таком состоянии – инициирует его выделение.</a:t>
            </a:r>
          </a:p>
          <a:p>
            <a:r>
              <a:rPr lang="ru-RU" dirty="0" smtClean="0"/>
              <a:t>Если мы обрабатываем событие в </a:t>
            </a:r>
            <a:r>
              <a:rPr lang="ru-RU" dirty="0" err="1" smtClean="0"/>
              <a:t>JavaScript</a:t>
            </a:r>
            <a:r>
              <a:rPr lang="ru-RU" dirty="0" smtClean="0"/>
              <a:t>, то зачастую такое действие браузера нам не нужно. К счастью, его можно отменить.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ru-RU" dirty="0" smtClean="0"/>
              <a:t>Теперь контекстное меню для кнопки работает как задумано. Но цена слишком высока. Мы навсегда запретили доступ к информации о правых кликах для любого внешнего кода, включая счётчики, которые могли бы собирать статистику, и т.п. Это слегка неразумно.</a:t>
            </a:r>
          </a:p>
          <a:p>
            <a:r>
              <a:rPr lang="ru-RU" dirty="0" smtClean="0"/>
              <a:t>Альтернативным решением было бы проверить в обработчике </a:t>
            </a:r>
            <a:r>
              <a:rPr lang="ru-RU" dirty="0" err="1" smtClean="0"/>
              <a:t>document</a:t>
            </a:r>
            <a:r>
              <a:rPr lang="ru-RU" dirty="0" smtClean="0"/>
              <a:t>, было ли отменено действие по умолчанию? Если да, тогда событие было обработано, и нам не нужно на него реагировать.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1704" cy="556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643578"/>
            <a:ext cx="5305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Сейчас всё работает правильно. Если у нас есть вложенные элементы и каждый из них имеет контекстное меню, то код также будет работать. Просто убедитесь, что проверяете </a:t>
            </a:r>
            <a:r>
              <a:rPr lang="ru-RU" dirty="0" err="1" smtClean="0"/>
              <a:t>event.defaultPrevented</a:t>
            </a:r>
            <a:r>
              <a:rPr lang="ru-RU" dirty="0" smtClean="0"/>
              <a:t> в каждом обработчике </a:t>
            </a:r>
            <a:r>
              <a:rPr lang="ru-RU" dirty="0" err="1" smtClean="0"/>
              <a:t>contextmenu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event.stopPropagation</a:t>
            </a:r>
            <a:r>
              <a:rPr lang="en-US" b="1" dirty="0" smtClean="0"/>
              <a:t>() </a:t>
            </a:r>
            <a:r>
              <a:rPr lang="ru-RU" b="1" dirty="0" smtClean="0"/>
              <a:t>и </a:t>
            </a:r>
            <a:r>
              <a:rPr lang="en-US" b="1" dirty="0" err="1" smtClean="0"/>
              <a:t>event.preventDefault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525963"/>
          </a:xfrm>
        </p:spPr>
        <p:txBody>
          <a:bodyPr/>
          <a:lstStyle/>
          <a:p>
            <a:r>
              <a:rPr lang="ru-RU" dirty="0" smtClean="0"/>
              <a:t>Как мы можем видеть, </a:t>
            </a:r>
            <a:r>
              <a:rPr lang="en-US" dirty="0" err="1" smtClean="0"/>
              <a:t>event.stopPropagation</a:t>
            </a:r>
            <a:r>
              <a:rPr lang="en-US" dirty="0" smtClean="0"/>
              <a:t>() </a:t>
            </a:r>
            <a:r>
              <a:rPr lang="ru-RU" dirty="0" smtClean="0"/>
              <a:t>и 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event.preventDefault</a:t>
            </a:r>
            <a:r>
              <a:rPr lang="en-US" dirty="0" smtClean="0"/>
              <a:t>() (</a:t>
            </a:r>
            <a:r>
              <a:rPr lang="ru-RU" dirty="0" smtClean="0"/>
              <a:t>также известный как </a:t>
            </a:r>
            <a:r>
              <a:rPr lang="en-US" dirty="0" smtClean="0"/>
              <a:t>return false) – </a:t>
            </a:r>
            <a:r>
              <a:rPr lang="ru-RU" dirty="0" smtClean="0"/>
              <a:t>это две разные функции. Они никак не связаны друг с другом.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https://github.com/schoolteacherMP/lecture_45_JS_Events_Default_Browser_Actions/blob/main/tasks.md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Отмена действия браузера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Есть два способа отменить действие браузера:</a:t>
            </a:r>
          </a:p>
          <a:p>
            <a:pPr>
              <a:buNone/>
            </a:pPr>
            <a:r>
              <a:rPr lang="ru-RU" dirty="0" smtClean="0"/>
              <a:t>1. Основной способ – это воспользоваться объектом </a:t>
            </a:r>
            <a:r>
              <a:rPr lang="ru-RU" dirty="0" err="1" smtClean="0"/>
              <a:t>event</a:t>
            </a:r>
            <a:r>
              <a:rPr lang="ru-RU" dirty="0" smtClean="0"/>
              <a:t>. Для отмены действия браузера существует стандартный метод </a:t>
            </a:r>
            <a:r>
              <a:rPr lang="ru-RU" b="1" dirty="0" err="1" smtClean="0"/>
              <a:t>event.preventDefault</a:t>
            </a:r>
            <a:r>
              <a:rPr lang="ru-RU" b="1" dirty="0" smtClean="0"/>
              <a:t>().</a:t>
            </a:r>
          </a:p>
          <a:p>
            <a:pPr>
              <a:buNone/>
            </a:pPr>
            <a:r>
              <a:rPr lang="ru-RU" dirty="0" smtClean="0"/>
              <a:t>2. Если же обработчик назначен через 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r>
              <a:rPr lang="ru-RU" dirty="0" smtClean="0"/>
              <a:t> (не через </a:t>
            </a:r>
            <a:r>
              <a:rPr lang="ru-RU" dirty="0" err="1" smtClean="0"/>
              <a:t>addEventListener</a:t>
            </a:r>
            <a:r>
              <a:rPr lang="ru-RU" dirty="0" smtClean="0"/>
              <a:t>), то также можно вернуть </a:t>
            </a:r>
            <a:r>
              <a:rPr lang="ru-RU" b="1" dirty="0" err="1" smtClean="0"/>
              <a:t>false</a:t>
            </a:r>
            <a:r>
              <a:rPr lang="ru-RU" dirty="0" smtClean="0"/>
              <a:t> из обработчика.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следующем примере при клике по ссылке переход не произойдёт: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214686"/>
            <a:ext cx="86526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Рассмотрим меню для сайта, например: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9111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86256"/>
            <a:ext cx="787775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HTML-разметке все элементы меню являются не кнопками, а ссылками, то есть тегами &lt;</a:t>
            </a:r>
            <a:r>
              <a:rPr lang="ru-RU" dirty="0" err="1" smtClean="0"/>
              <a:t>a</a:t>
            </a:r>
            <a:r>
              <a:rPr lang="ru-RU" dirty="0" smtClean="0"/>
              <a:t>&gt;. В этом подходе есть некоторые преимущества, например:</a:t>
            </a:r>
          </a:p>
          <a:p>
            <a:r>
              <a:rPr lang="ru-RU" dirty="0" smtClean="0"/>
              <a:t>Некоторые посетители очень любят сочетание «правый клик – открыть в новом окне». Если мы будем использовать &lt;</a:t>
            </a:r>
            <a:r>
              <a:rPr lang="ru-RU" dirty="0" err="1" smtClean="0"/>
              <a:t>button</a:t>
            </a:r>
            <a:r>
              <a:rPr lang="ru-RU" dirty="0" smtClean="0"/>
              <a:t>&gt; или &lt;</a:t>
            </a:r>
            <a:r>
              <a:rPr lang="ru-RU" dirty="0" err="1" smtClean="0"/>
              <a:t>span</a:t>
            </a:r>
            <a:r>
              <a:rPr lang="ru-RU" dirty="0" smtClean="0"/>
              <a:t>&gt;, то данное сочетание работать не будет.</a:t>
            </a:r>
          </a:p>
          <a:p>
            <a:r>
              <a:rPr lang="ru-RU" dirty="0" smtClean="0"/>
              <a:t>Поисковые движки переходят по ссылкам &lt;</a:t>
            </a: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err="1" smtClean="0"/>
              <a:t>href=</a:t>
            </a:r>
            <a:r>
              <a:rPr lang="ru-RU" dirty="0" smtClean="0"/>
              <a:t>"..."&gt; при индексации.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в разметке мы используем &lt;</a:t>
            </a:r>
            <a:r>
              <a:rPr lang="ru-RU" dirty="0" err="1" smtClean="0"/>
              <a:t>a</a:t>
            </a:r>
            <a:r>
              <a:rPr lang="ru-RU" dirty="0" smtClean="0"/>
              <a:t>&gt;. </a:t>
            </a:r>
          </a:p>
          <a:p>
            <a:r>
              <a:rPr lang="ru-RU" dirty="0" smtClean="0"/>
              <a:t>Но нам необходимо обрабатывать клики в </a:t>
            </a:r>
            <a:r>
              <a:rPr lang="ru-RU" dirty="0" err="1" smtClean="0"/>
              <a:t>JavaScript</a:t>
            </a:r>
            <a:r>
              <a:rPr lang="ru-RU" dirty="0" smtClean="0"/>
              <a:t>, а стандартное действие браузера (переход по ссылке) – отменить.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7203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Если мы уберём 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false</a:t>
            </a:r>
            <a:r>
              <a:rPr lang="ru-RU" dirty="0" smtClean="0"/>
              <a:t>, то после выполнения обработчика события браузер выполнит «действие по умолчанию» – переход по адресу из </a:t>
            </a:r>
            <a:r>
              <a:rPr lang="ru-RU" dirty="0" err="1" smtClean="0"/>
              <a:t>href</a:t>
            </a:r>
            <a:r>
              <a:rPr lang="ru-RU" dirty="0" smtClean="0"/>
              <a:t>. А это нам здесь не нужно, мы обрабатываем клик сами.</a:t>
            </a:r>
          </a:p>
          <a:p>
            <a:r>
              <a:rPr lang="ru-RU" dirty="0" smtClean="0"/>
              <a:t>Кстати, использование здесь делегирования событий делает наше меню очень гибким. Мы можем добавить вложенные списки и стилизовать их с помощью CSS – обработчик не потребует изменений.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7151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Опция «</a:t>
            </a:r>
            <a:r>
              <a:rPr lang="en-US" b="1" dirty="0" smtClean="0"/>
              <a:t>passive» </a:t>
            </a:r>
            <a:r>
              <a:rPr lang="ru-RU" b="1" dirty="0" smtClean="0"/>
              <a:t>для обработчика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Необязательная опция </a:t>
            </a:r>
            <a:r>
              <a:rPr lang="ru-RU" dirty="0" err="1" smtClean="0"/>
              <a:t>passive</a:t>
            </a:r>
            <a:r>
              <a:rPr lang="ru-RU" dirty="0" smtClean="0"/>
              <a:t>: </a:t>
            </a:r>
            <a:r>
              <a:rPr lang="ru-RU" dirty="0" err="1" smtClean="0"/>
              <a:t>true</a:t>
            </a: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для </a:t>
            </a:r>
            <a:r>
              <a:rPr lang="ru-RU" dirty="0" err="1" smtClean="0"/>
              <a:t>addEventListener</a:t>
            </a:r>
            <a:r>
              <a:rPr lang="ru-RU" dirty="0" smtClean="0"/>
              <a:t> сигнализирует браузеру, что обработчик не собирается выполнять </a:t>
            </a:r>
            <a:r>
              <a:rPr lang="ru-RU" dirty="0" err="1" smtClean="0"/>
              <a:t>preventDefault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Почему это может быть полезно?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318</Words>
  <Application>Microsoft Office PowerPoint</Application>
  <PresentationFormat>Экран (4:3)</PresentationFormat>
  <Paragraphs>52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Основы JS</vt:lpstr>
      <vt:lpstr>Слайд 2</vt:lpstr>
      <vt:lpstr>Отмена действия браузера</vt:lpstr>
      <vt:lpstr>Слайд 4</vt:lpstr>
      <vt:lpstr>Рассмотрим меню для сайта, например:</vt:lpstr>
      <vt:lpstr>Слайд 6</vt:lpstr>
      <vt:lpstr>Слайд 7</vt:lpstr>
      <vt:lpstr>Слайд 8</vt:lpstr>
      <vt:lpstr>Опция «passive» для обработчика</vt:lpstr>
      <vt:lpstr>Слайд 10</vt:lpstr>
      <vt:lpstr>Слайд 11</vt:lpstr>
      <vt:lpstr>Слайд 12</vt:lpstr>
      <vt:lpstr>event.defaultPrevented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event.stopPropagation() и event.preventDefault() 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2023-03-20T11:01:38Z</dcterms:modified>
</cp:coreProperties>
</file>